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2"/>
  </p:sldMasterIdLst>
  <p:notesMasterIdLst>
    <p:notesMasterId r:id="rId30"/>
  </p:notesMasterIdLst>
  <p:sldIdLst>
    <p:sldId id="256" r:id="rId3"/>
    <p:sldId id="311" r:id="rId4"/>
    <p:sldId id="312" r:id="rId5"/>
    <p:sldId id="313" r:id="rId6"/>
    <p:sldId id="315" r:id="rId7"/>
    <p:sldId id="318" r:id="rId8"/>
    <p:sldId id="319" r:id="rId9"/>
    <p:sldId id="257" r:id="rId10"/>
    <p:sldId id="327" r:id="rId11"/>
    <p:sldId id="287" r:id="rId12"/>
    <p:sldId id="322" r:id="rId13"/>
    <p:sldId id="321" r:id="rId14"/>
    <p:sldId id="258" r:id="rId15"/>
    <p:sldId id="291" r:id="rId16"/>
    <p:sldId id="323" r:id="rId17"/>
    <p:sldId id="285" r:id="rId18"/>
    <p:sldId id="259" r:id="rId19"/>
    <p:sldId id="293" r:id="rId20"/>
    <p:sldId id="260" r:id="rId21"/>
    <p:sldId id="262" r:id="rId22"/>
    <p:sldId id="324" r:id="rId23"/>
    <p:sldId id="261" r:id="rId24"/>
    <p:sldId id="263" r:id="rId25"/>
    <p:sldId id="325" r:id="rId26"/>
    <p:sldId id="326" r:id="rId27"/>
    <p:sldId id="288" r:id="rId28"/>
    <p:sldId id="283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857" autoAdjust="0"/>
    <p:restoredTop sz="94660"/>
  </p:normalViewPr>
  <p:slideViewPr>
    <p:cSldViewPr snapToGrid="0">
      <p:cViewPr varScale="1">
        <p:scale>
          <a:sx n="82" d="100"/>
          <a:sy n="82" d="100"/>
        </p:scale>
        <p:origin x="104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D:\Sadaqat\UART%20updated%20project%20_%203\updated%20method%20UART%20project\8192022_121749%20AM.csv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ROS 1-ROS8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'8192022_121749 AM'!$C$278:$C$335</c:f>
              <c:numCache>
                <c:formatCode>General</c:formatCode>
                <c:ptCount val="58"/>
                <c:pt idx="0">
                  <c:v>776.16702999999995</c:v>
                </c:pt>
                <c:pt idx="1">
                  <c:v>776.16702999999995</c:v>
                </c:pt>
                <c:pt idx="2">
                  <c:v>776.16702999999995</c:v>
                </c:pt>
                <c:pt idx="3">
                  <c:v>776.16702999999995</c:v>
                </c:pt>
                <c:pt idx="4">
                  <c:v>776.16702999999995</c:v>
                </c:pt>
                <c:pt idx="5">
                  <c:v>776.16702999999995</c:v>
                </c:pt>
                <c:pt idx="6">
                  <c:v>776.16702999999995</c:v>
                </c:pt>
                <c:pt idx="7">
                  <c:v>776.16702999999995</c:v>
                </c:pt>
                <c:pt idx="8">
                  <c:v>776.16702999999995</c:v>
                </c:pt>
                <c:pt idx="9">
                  <c:v>776.16702999999995</c:v>
                </c:pt>
                <c:pt idx="10">
                  <c:v>776.16702999999995</c:v>
                </c:pt>
                <c:pt idx="11">
                  <c:v>776.16702999999995</c:v>
                </c:pt>
                <c:pt idx="12">
                  <c:v>776.16702999999995</c:v>
                </c:pt>
                <c:pt idx="13">
                  <c:v>781.04858400000001</c:v>
                </c:pt>
                <c:pt idx="14">
                  <c:v>781.04858400000001</c:v>
                </c:pt>
                <c:pt idx="15">
                  <c:v>781.04858400000001</c:v>
                </c:pt>
                <c:pt idx="16">
                  <c:v>781.04858400000001</c:v>
                </c:pt>
                <c:pt idx="17">
                  <c:v>781.04858400000001</c:v>
                </c:pt>
                <c:pt idx="18">
                  <c:v>781.04858400000001</c:v>
                </c:pt>
                <c:pt idx="19">
                  <c:v>781.04858400000001</c:v>
                </c:pt>
                <c:pt idx="20">
                  <c:v>781.04858400000001</c:v>
                </c:pt>
                <c:pt idx="21">
                  <c:v>781.04858400000001</c:v>
                </c:pt>
                <c:pt idx="22">
                  <c:v>781.04858400000001</c:v>
                </c:pt>
                <c:pt idx="23">
                  <c:v>781.04858400000001</c:v>
                </c:pt>
                <c:pt idx="24">
                  <c:v>781.04858400000001</c:v>
                </c:pt>
                <c:pt idx="25">
                  <c:v>781.04858400000001</c:v>
                </c:pt>
                <c:pt idx="26">
                  <c:v>785.93013699999995</c:v>
                </c:pt>
                <c:pt idx="27">
                  <c:v>785.93013699999995</c:v>
                </c:pt>
                <c:pt idx="28">
                  <c:v>785.93013699999995</c:v>
                </c:pt>
                <c:pt idx="29">
                  <c:v>785.93013699999995</c:v>
                </c:pt>
                <c:pt idx="30">
                  <c:v>785.93013699999995</c:v>
                </c:pt>
                <c:pt idx="31">
                  <c:v>785.93013699999995</c:v>
                </c:pt>
                <c:pt idx="32">
                  <c:v>785.93013699999995</c:v>
                </c:pt>
                <c:pt idx="33">
                  <c:v>785.93013699999995</c:v>
                </c:pt>
                <c:pt idx="34">
                  <c:v>785.93013699999995</c:v>
                </c:pt>
                <c:pt idx="35">
                  <c:v>785.93013699999995</c:v>
                </c:pt>
                <c:pt idx="36">
                  <c:v>785.93013699999995</c:v>
                </c:pt>
                <c:pt idx="37">
                  <c:v>785.93013699999995</c:v>
                </c:pt>
                <c:pt idx="38">
                  <c:v>785.93013699999995</c:v>
                </c:pt>
                <c:pt idx="39">
                  <c:v>785.93013699999995</c:v>
                </c:pt>
                <c:pt idx="40">
                  <c:v>785.93013699999995</c:v>
                </c:pt>
                <c:pt idx="41">
                  <c:v>790.811691</c:v>
                </c:pt>
                <c:pt idx="42">
                  <c:v>795.69324400000005</c:v>
                </c:pt>
                <c:pt idx="43">
                  <c:v>790.811691</c:v>
                </c:pt>
                <c:pt idx="44">
                  <c:v>790.811691</c:v>
                </c:pt>
                <c:pt idx="45">
                  <c:v>790.811691</c:v>
                </c:pt>
                <c:pt idx="46">
                  <c:v>790.811691</c:v>
                </c:pt>
                <c:pt idx="47">
                  <c:v>790.811691</c:v>
                </c:pt>
                <c:pt idx="48">
                  <c:v>790.811691</c:v>
                </c:pt>
                <c:pt idx="49">
                  <c:v>790.811691</c:v>
                </c:pt>
                <c:pt idx="50">
                  <c:v>790.811691</c:v>
                </c:pt>
                <c:pt idx="51">
                  <c:v>790.811691</c:v>
                </c:pt>
                <c:pt idx="52">
                  <c:v>790.811691</c:v>
                </c:pt>
                <c:pt idx="53">
                  <c:v>790.811691</c:v>
                </c:pt>
                <c:pt idx="54">
                  <c:v>790.811691</c:v>
                </c:pt>
                <c:pt idx="55">
                  <c:v>785.93013699999995</c:v>
                </c:pt>
                <c:pt idx="56">
                  <c:v>790.811691</c:v>
                </c:pt>
                <c:pt idx="57">
                  <c:v>785.93013699999995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F31-45F5-83DB-65618FB89924}"/>
            </c:ext>
          </c:extLst>
        </c:ser>
        <c:ser>
          <c:idx val="1"/>
          <c:order val="1"/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'8192022_121749 AM'!$D$278:$D$335</c:f>
              <c:numCache>
                <c:formatCode>General</c:formatCode>
                <c:ptCount val="58"/>
                <c:pt idx="0">
                  <c:v>1083.7049099999999</c:v>
                </c:pt>
                <c:pt idx="1">
                  <c:v>1088.5864630000001</c:v>
                </c:pt>
                <c:pt idx="2">
                  <c:v>1088.5864630000001</c:v>
                </c:pt>
                <c:pt idx="3">
                  <c:v>1088.5864630000001</c:v>
                </c:pt>
                <c:pt idx="4">
                  <c:v>1093.4680169999999</c:v>
                </c:pt>
                <c:pt idx="5">
                  <c:v>1093.4680169999999</c:v>
                </c:pt>
                <c:pt idx="6">
                  <c:v>1098.349571</c:v>
                </c:pt>
                <c:pt idx="7">
                  <c:v>1103.2311239999999</c:v>
                </c:pt>
                <c:pt idx="8">
                  <c:v>1108.112678</c:v>
                </c:pt>
                <c:pt idx="9">
                  <c:v>1112.9942309999999</c:v>
                </c:pt>
                <c:pt idx="10">
                  <c:v>1112.9942309999999</c:v>
                </c:pt>
                <c:pt idx="11">
                  <c:v>1117.875785</c:v>
                </c:pt>
                <c:pt idx="12">
                  <c:v>1117.875785</c:v>
                </c:pt>
                <c:pt idx="13">
                  <c:v>1122.757339</c:v>
                </c:pt>
                <c:pt idx="14">
                  <c:v>1122.757339</c:v>
                </c:pt>
                <c:pt idx="15">
                  <c:v>1127.6388919999999</c:v>
                </c:pt>
                <c:pt idx="16">
                  <c:v>1127.6388919999999</c:v>
                </c:pt>
                <c:pt idx="17">
                  <c:v>1122.757339</c:v>
                </c:pt>
                <c:pt idx="18">
                  <c:v>1122.757339</c:v>
                </c:pt>
                <c:pt idx="19">
                  <c:v>1117.875785</c:v>
                </c:pt>
                <c:pt idx="20">
                  <c:v>1112.9942309999999</c:v>
                </c:pt>
                <c:pt idx="21">
                  <c:v>1112.9942309999999</c:v>
                </c:pt>
                <c:pt idx="22">
                  <c:v>1103.2311239999999</c:v>
                </c:pt>
                <c:pt idx="23">
                  <c:v>1103.2311239999999</c:v>
                </c:pt>
                <c:pt idx="24">
                  <c:v>1103.2311239999999</c:v>
                </c:pt>
                <c:pt idx="25">
                  <c:v>1103.2311239999999</c:v>
                </c:pt>
                <c:pt idx="26">
                  <c:v>1103.2311239999999</c:v>
                </c:pt>
                <c:pt idx="27">
                  <c:v>1103.2311239999999</c:v>
                </c:pt>
                <c:pt idx="28">
                  <c:v>1103.2311239999999</c:v>
                </c:pt>
                <c:pt idx="29">
                  <c:v>1108.112678</c:v>
                </c:pt>
                <c:pt idx="30">
                  <c:v>1112.9942309999999</c:v>
                </c:pt>
                <c:pt idx="31">
                  <c:v>1112.9942309999999</c:v>
                </c:pt>
                <c:pt idx="32">
                  <c:v>1117.875785</c:v>
                </c:pt>
                <c:pt idx="33">
                  <c:v>1117.875785</c:v>
                </c:pt>
                <c:pt idx="34">
                  <c:v>1122.757339</c:v>
                </c:pt>
                <c:pt idx="35">
                  <c:v>1127.6388919999999</c:v>
                </c:pt>
                <c:pt idx="36">
                  <c:v>1122.757339</c:v>
                </c:pt>
                <c:pt idx="37">
                  <c:v>1127.6388919999999</c:v>
                </c:pt>
                <c:pt idx="38">
                  <c:v>1122.757339</c:v>
                </c:pt>
                <c:pt idx="39">
                  <c:v>1122.757339</c:v>
                </c:pt>
                <c:pt idx="40">
                  <c:v>1122.757339</c:v>
                </c:pt>
                <c:pt idx="41">
                  <c:v>1122.757339</c:v>
                </c:pt>
                <c:pt idx="42">
                  <c:v>1122.757339</c:v>
                </c:pt>
                <c:pt idx="43">
                  <c:v>1117.875785</c:v>
                </c:pt>
                <c:pt idx="44">
                  <c:v>1117.875785</c:v>
                </c:pt>
                <c:pt idx="45">
                  <c:v>1122.757339</c:v>
                </c:pt>
                <c:pt idx="46">
                  <c:v>1117.875785</c:v>
                </c:pt>
                <c:pt idx="47">
                  <c:v>1117.875785</c:v>
                </c:pt>
                <c:pt idx="48">
                  <c:v>1117.875785</c:v>
                </c:pt>
                <c:pt idx="49">
                  <c:v>1117.875785</c:v>
                </c:pt>
                <c:pt idx="50">
                  <c:v>1112.9942309999999</c:v>
                </c:pt>
                <c:pt idx="51">
                  <c:v>1117.875785</c:v>
                </c:pt>
                <c:pt idx="52">
                  <c:v>1112.9942309999999</c:v>
                </c:pt>
                <c:pt idx="53">
                  <c:v>1112.9942309999999</c:v>
                </c:pt>
                <c:pt idx="54">
                  <c:v>1108.112678</c:v>
                </c:pt>
                <c:pt idx="55">
                  <c:v>1108.112678</c:v>
                </c:pt>
                <c:pt idx="56">
                  <c:v>1103.2311239999999</c:v>
                </c:pt>
                <c:pt idx="57">
                  <c:v>1103.2311239999999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DF31-45F5-83DB-65618FB89924}"/>
            </c:ext>
          </c:extLst>
        </c:ser>
        <c:ser>
          <c:idx val="2"/>
          <c:order val="2"/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val>
            <c:numRef>
              <c:f>'8192022_121749 AM'!$E$278:$E$335</c:f>
              <c:numCache>
                <c:formatCode>General</c:formatCode>
                <c:ptCount val="58"/>
                <c:pt idx="0">
                  <c:v>673.654403</c:v>
                </c:pt>
                <c:pt idx="1">
                  <c:v>673.654403</c:v>
                </c:pt>
                <c:pt idx="2">
                  <c:v>673.654403</c:v>
                </c:pt>
                <c:pt idx="3">
                  <c:v>673.654403</c:v>
                </c:pt>
                <c:pt idx="4">
                  <c:v>673.654403</c:v>
                </c:pt>
                <c:pt idx="5">
                  <c:v>673.654403</c:v>
                </c:pt>
                <c:pt idx="6">
                  <c:v>673.654403</c:v>
                </c:pt>
                <c:pt idx="7">
                  <c:v>673.654403</c:v>
                </c:pt>
                <c:pt idx="8">
                  <c:v>673.654403</c:v>
                </c:pt>
                <c:pt idx="9">
                  <c:v>673.654403</c:v>
                </c:pt>
                <c:pt idx="10">
                  <c:v>673.654403</c:v>
                </c:pt>
                <c:pt idx="11">
                  <c:v>673.654403</c:v>
                </c:pt>
                <c:pt idx="12">
                  <c:v>673.654403</c:v>
                </c:pt>
                <c:pt idx="13">
                  <c:v>673.654403</c:v>
                </c:pt>
                <c:pt idx="14">
                  <c:v>673.654403</c:v>
                </c:pt>
                <c:pt idx="15">
                  <c:v>668.77284999999995</c:v>
                </c:pt>
                <c:pt idx="16">
                  <c:v>673.654403</c:v>
                </c:pt>
                <c:pt idx="17">
                  <c:v>673.654403</c:v>
                </c:pt>
                <c:pt idx="18">
                  <c:v>673.654403</c:v>
                </c:pt>
                <c:pt idx="19">
                  <c:v>673.654403</c:v>
                </c:pt>
                <c:pt idx="20">
                  <c:v>673.654403</c:v>
                </c:pt>
                <c:pt idx="21">
                  <c:v>673.654403</c:v>
                </c:pt>
                <c:pt idx="22">
                  <c:v>673.654403</c:v>
                </c:pt>
                <c:pt idx="23">
                  <c:v>673.654403</c:v>
                </c:pt>
                <c:pt idx="24">
                  <c:v>673.654403</c:v>
                </c:pt>
                <c:pt idx="25">
                  <c:v>673.654403</c:v>
                </c:pt>
                <c:pt idx="26">
                  <c:v>673.654403</c:v>
                </c:pt>
                <c:pt idx="27">
                  <c:v>673.654403</c:v>
                </c:pt>
                <c:pt idx="28">
                  <c:v>673.654403</c:v>
                </c:pt>
                <c:pt idx="29">
                  <c:v>673.654403</c:v>
                </c:pt>
                <c:pt idx="30">
                  <c:v>673.654403</c:v>
                </c:pt>
                <c:pt idx="31">
                  <c:v>673.654403</c:v>
                </c:pt>
                <c:pt idx="32">
                  <c:v>678.53595700000005</c:v>
                </c:pt>
                <c:pt idx="33">
                  <c:v>678.53595700000005</c:v>
                </c:pt>
                <c:pt idx="34">
                  <c:v>678.53595700000005</c:v>
                </c:pt>
                <c:pt idx="35">
                  <c:v>678.53595700000005</c:v>
                </c:pt>
                <c:pt idx="36">
                  <c:v>678.53595700000005</c:v>
                </c:pt>
                <c:pt idx="37">
                  <c:v>678.53595700000005</c:v>
                </c:pt>
                <c:pt idx="38">
                  <c:v>683.41751099999999</c:v>
                </c:pt>
                <c:pt idx="39">
                  <c:v>683.41751099999999</c:v>
                </c:pt>
                <c:pt idx="40">
                  <c:v>683.41751099999999</c:v>
                </c:pt>
                <c:pt idx="41">
                  <c:v>683.41751099999999</c:v>
                </c:pt>
                <c:pt idx="42">
                  <c:v>683.41751099999999</c:v>
                </c:pt>
                <c:pt idx="43">
                  <c:v>683.41751099999999</c:v>
                </c:pt>
                <c:pt idx="44">
                  <c:v>683.41751099999999</c:v>
                </c:pt>
                <c:pt idx="45">
                  <c:v>683.41751099999999</c:v>
                </c:pt>
                <c:pt idx="46">
                  <c:v>683.41751099999999</c:v>
                </c:pt>
                <c:pt idx="47">
                  <c:v>683.41751099999999</c:v>
                </c:pt>
                <c:pt idx="48">
                  <c:v>683.41751099999999</c:v>
                </c:pt>
                <c:pt idx="49">
                  <c:v>683.41751099999999</c:v>
                </c:pt>
                <c:pt idx="50">
                  <c:v>683.41751099999999</c:v>
                </c:pt>
                <c:pt idx="51">
                  <c:v>683.41751099999999</c:v>
                </c:pt>
                <c:pt idx="52">
                  <c:v>678.53595700000005</c:v>
                </c:pt>
                <c:pt idx="53">
                  <c:v>678.53595700000005</c:v>
                </c:pt>
                <c:pt idx="54">
                  <c:v>678.53595700000005</c:v>
                </c:pt>
                <c:pt idx="55">
                  <c:v>678.53595700000005</c:v>
                </c:pt>
                <c:pt idx="56">
                  <c:v>678.53595700000005</c:v>
                </c:pt>
                <c:pt idx="57">
                  <c:v>673.654403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DF31-45F5-83DB-65618FB89924}"/>
            </c:ext>
          </c:extLst>
        </c:ser>
        <c:ser>
          <c:idx val="3"/>
          <c:order val="3"/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val>
            <c:numRef>
              <c:f>'8192022_121749 AM'!$F$278:$F$335</c:f>
              <c:numCache>
                <c:formatCode>General</c:formatCode>
                <c:ptCount val="58"/>
                <c:pt idx="0">
                  <c:v>781.04858400000001</c:v>
                </c:pt>
                <c:pt idx="1">
                  <c:v>781.04858400000001</c:v>
                </c:pt>
                <c:pt idx="2">
                  <c:v>781.04858400000001</c:v>
                </c:pt>
                <c:pt idx="3">
                  <c:v>781.04858400000001</c:v>
                </c:pt>
                <c:pt idx="4">
                  <c:v>781.04858400000001</c:v>
                </c:pt>
                <c:pt idx="5">
                  <c:v>781.04858400000001</c:v>
                </c:pt>
                <c:pt idx="6">
                  <c:v>781.04858400000001</c:v>
                </c:pt>
                <c:pt idx="7">
                  <c:v>781.04858400000001</c:v>
                </c:pt>
                <c:pt idx="8">
                  <c:v>781.04858400000001</c:v>
                </c:pt>
                <c:pt idx="9">
                  <c:v>776.16702999999995</c:v>
                </c:pt>
                <c:pt idx="10">
                  <c:v>781.04858400000001</c:v>
                </c:pt>
                <c:pt idx="11">
                  <c:v>776.16702999999995</c:v>
                </c:pt>
                <c:pt idx="12">
                  <c:v>781.04858400000001</c:v>
                </c:pt>
                <c:pt idx="13">
                  <c:v>776.16702999999995</c:v>
                </c:pt>
                <c:pt idx="14">
                  <c:v>776.16702999999995</c:v>
                </c:pt>
                <c:pt idx="15">
                  <c:v>776.16702999999995</c:v>
                </c:pt>
                <c:pt idx="16">
                  <c:v>781.04858400000001</c:v>
                </c:pt>
                <c:pt idx="17">
                  <c:v>776.16702999999995</c:v>
                </c:pt>
                <c:pt idx="18">
                  <c:v>776.16702999999995</c:v>
                </c:pt>
                <c:pt idx="19">
                  <c:v>781.04858400000001</c:v>
                </c:pt>
                <c:pt idx="20">
                  <c:v>781.04858400000001</c:v>
                </c:pt>
                <c:pt idx="21">
                  <c:v>781.04858400000001</c:v>
                </c:pt>
                <c:pt idx="22">
                  <c:v>776.16702999999995</c:v>
                </c:pt>
                <c:pt idx="23">
                  <c:v>781.04858400000001</c:v>
                </c:pt>
                <c:pt idx="24">
                  <c:v>781.04858400000001</c:v>
                </c:pt>
                <c:pt idx="25">
                  <c:v>781.04858400000001</c:v>
                </c:pt>
                <c:pt idx="26">
                  <c:v>785.93013699999995</c:v>
                </c:pt>
                <c:pt idx="27">
                  <c:v>781.04858400000001</c:v>
                </c:pt>
                <c:pt idx="28">
                  <c:v>781.04858400000001</c:v>
                </c:pt>
                <c:pt idx="29">
                  <c:v>781.04858400000001</c:v>
                </c:pt>
                <c:pt idx="30">
                  <c:v>781.04858400000001</c:v>
                </c:pt>
                <c:pt idx="31">
                  <c:v>776.16702999999995</c:v>
                </c:pt>
                <c:pt idx="32">
                  <c:v>781.04858400000001</c:v>
                </c:pt>
                <c:pt idx="33">
                  <c:v>776.16702999999995</c:v>
                </c:pt>
                <c:pt idx="34">
                  <c:v>781.04858400000001</c:v>
                </c:pt>
                <c:pt idx="35">
                  <c:v>776.16702999999995</c:v>
                </c:pt>
                <c:pt idx="36">
                  <c:v>776.16702999999995</c:v>
                </c:pt>
                <c:pt idx="37">
                  <c:v>781.04858400000001</c:v>
                </c:pt>
                <c:pt idx="38">
                  <c:v>781.04858400000001</c:v>
                </c:pt>
                <c:pt idx="39">
                  <c:v>781.04858400000001</c:v>
                </c:pt>
                <c:pt idx="40">
                  <c:v>785.93013699999995</c:v>
                </c:pt>
                <c:pt idx="41">
                  <c:v>785.93013699999995</c:v>
                </c:pt>
                <c:pt idx="42">
                  <c:v>785.93013699999995</c:v>
                </c:pt>
                <c:pt idx="43">
                  <c:v>785.93013699999995</c:v>
                </c:pt>
                <c:pt idx="44">
                  <c:v>790.811691</c:v>
                </c:pt>
                <c:pt idx="45">
                  <c:v>790.811691</c:v>
                </c:pt>
                <c:pt idx="46">
                  <c:v>790.811691</c:v>
                </c:pt>
                <c:pt idx="47">
                  <c:v>790.811691</c:v>
                </c:pt>
                <c:pt idx="48">
                  <c:v>790.811691</c:v>
                </c:pt>
                <c:pt idx="49">
                  <c:v>790.811691</c:v>
                </c:pt>
                <c:pt idx="50">
                  <c:v>795.69324400000005</c:v>
                </c:pt>
                <c:pt idx="51">
                  <c:v>795.69324400000005</c:v>
                </c:pt>
                <c:pt idx="52">
                  <c:v>790.811691</c:v>
                </c:pt>
                <c:pt idx="53">
                  <c:v>790.811691</c:v>
                </c:pt>
                <c:pt idx="54">
                  <c:v>795.69324400000005</c:v>
                </c:pt>
                <c:pt idx="55">
                  <c:v>790.811691</c:v>
                </c:pt>
                <c:pt idx="56">
                  <c:v>790.811691</c:v>
                </c:pt>
                <c:pt idx="57">
                  <c:v>790.811691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DF31-45F5-83DB-65618FB89924}"/>
            </c:ext>
          </c:extLst>
        </c:ser>
        <c:ser>
          <c:idx val="4"/>
          <c:order val="4"/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val>
            <c:numRef>
              <c:f>'8192022_121749 AM'!$G$278:$G$335</c:f>
              <c:numCache>
                <c:formatCode>General</c:formatCode>
                <c:ptCount val="58"/>
                <c:pt idx="0">
                  <c:v>751.75926200000004</c:v>
                </c:pt>
                <c:pt idx="1">
                  <c:v>751.75926200000004</c:v>
                </c:pt>
                <c:pt idx="2">
                  <c:v>751.75926200000004</c:v>
                </c:pt>
                <c:pt idx="3">
                  <c:v>756.64081499999998</c:v>
                </c:pt>
                <c:pt idx="4">
                  <c:v>756.64081499999998</c:v>
                </c:pt>
                <c:pt idx="5">
                  <c:v>751.75926200000004</c:v>
                </c:pt>
                <c:pt idx="6">
                  <c:v>751.75926200000004</c:v>
                </c:pt>
                <c:pt idx="7">
                  <c:v>756.64081499999998</c:v>
                </c:pt>
                <c:pt idx="8">
                  <c:v>756.64081499999998</c:v>
                </c:pt>
                <c:pt idx="9">
                  <c:v>756.64081499999998</c:v>
                </c:pt>
                <c:pt idx="10">
                  <c:v>756.64081499999998</c:v>
                </c:pt>
                <c:pt idx="11">
                  <c:v>756.64081499999998</c:v>
                </c:pt>
                <c:pt idx="12">
                  <c:v>756.64081499999998</c:v>
                </c:pt>
                <c:pt idx="13">
                  <c:v>756.64081499999998</c:v>
                </c:pt>
                <c:pt idx="14">
                  <c:v>756.64081499999998</c:v>
                </c:pt>
                <c:pt idx="15">
                  <c:v>756.64081499999998</c:v>
                </c:pt>
                <c:pt idx="16">
                  <c:v>756.64081499999998</c:v>
                </c:pt>
                <c:pt idx="17">
                  <c:v>756.64081499999998</c:v>
                </c:pt>
                <c:pt idx="18">
                  <c:v>756.64081499999998</c:v>
                </c:pt>
                <c:pt idx="19">
                  <c:v>756.64081499999998</c:v>
                </c:pt>
                <c:pt idx="20">
                  <c:v>756.64081499999998</c:v>
                </c:pt>
                <c:pt idx="21">
                  <c:v>756.64081499999998</c:v>
                </c:pt>
                <c:pt idx="22">
                  <c:v>756.64081499999998</c:v>
                </c:pt>
                <c:pt idx="23">
                  <c:v>756.64081499999998</c:v>
                </c:pt>
                <c:pt idx="24">
                  <c:v>756.64081499999998</c:v>
                </c:pt>
                <c:pt idx="25">
                  <c:v>756.64081499999998</c:v>
                </c:pt>
                <c:pt idx="26">
                  <c:v>756.64081499999998</c:v>
                </c:pt>
                <c:pt idx="27">
                  <c:v>756.64081499999998</c:v>
                </c:pt>
                <c:pt idx="28">
                  <c:v>756.64081499999998</c:v>
                </c:pt>
                <c:pt idx="29">
                  <c:v>756.64081499999998</c:v>
                </c:pt>
                <c:pt idx="30">
                  <c:v>756.64081499999998</c:v>
                </c:pt>
                <c:pt idx="31">
                  <c:v>756.64081499999998</c:v>
                </c:pt>
                <c:pt idx="32">
                  <c:v>756.64081499999998</c:v>
                </c:pt>
                <c:pt idx="33">
                  <c:v>756.64081499999998</c:v>
                </c:pt>
                <c:pt idx="34">
                  <c:v>756.64081499999998</c:v>
                </c:pt>
                <c:pt idx="35">
                  <c:v>756.64081499999998</c:v>
                </c:pt>
                <c:pt idx="36">
                  <c:v>756.64081499999998</c:v>
                </c:pt>
                <c:pt idx="37">
                  <c:v>756.64081499999998</c:v>
                </c:pt>
                <c:pt idx="38">
                  <c:v>756.64081499999998</c:v>
                </c:pt>
                <c:pt idx="39">
                  <c:v>756.64081499999998</c:v>
                </c:pt>
                <c:pt idx="40">
                  <c:v>756.64081499999998</c:v>
                </c:pt>
                <c:pt idx="41">
                  <c:v>756.64081499999998</c:v>
                </c:pt>
                <c:pt idx="42">
                  <c:v>756.64081499999998</c:v>
                </c:pt>
                <c:pt idx="43">
                  <c:v>756.64081499999998</c:v>
                </c:pt>
                <c:pt idx="44">
                  <c:v>756.64081499999998</c:v>
                </c:pt>
                <c:pt idx="45">
                  <c:v>756.64081499999998</c:v>
                </c:pt>
                <c:pt idx="46">
                  <c:v>756.64081499999998</c:v>
                </c:pt>
                <c:pt idx="47">
                  <c:v>756.64081499999998</c:v>
                </c:pt>
                <c:pt idx="48">
                  <c:v>756.64081499999998</c:v>
                </c:pt>
                <c:pt idx="49">
                  <c:v>756.64081499999998</c:v>
                </c:pt>
                <c:pt idx="50">
                  <c:v>756.64081499999998</c:v>
                </c:pt>
                <c:pt idx="51">
                  <c:v>756.64081499999998</c:v>
                </c:pt>
                <c:pt idx="52">
                  <c:v>756.64081499999998</c:v>
                </c:pt>
                <c:pt idx="53">
                  <c:v>756.64081499999998</c:v>
                </c:pt>
                <c:pt idx="54">
                  <c:v>756.64081499999998</c:v>
                </c:pt>
                <c:pt idx="55">
                  <c:v>756.64081499999998</c:v>
                </c:pt>
                <c:pt idx="56">
                  <c:v>756.64081499999998</c:v>
                </c:pt>
                <c:pt idx="57">
                  <c:v>756.64081499999998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DF31-45F5-83DB-65618FB89924}"/>
            </c:ext>
          </c:extLst>
        </c:ser>
        <c:ser>
          <c:idx val="5"/>
          <c:order val="5"/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val>
            <c:numRef>
              <c:f>'8192022_121749 AM'!$H$278:$H$335</c:f>
              <c:numCache>
                <c:formatCode>General</c:formatCode>
                <c:ptCount val="58"/>
                <c:pt idx="0">
                  <c:v>761.52236900000003</c:v>
                </c:pt>
                <c:pt idx="1">
                  <c:v>761.52236900000003</c:v>
                </c:pt>
                <c:pt idx="2">
                  <c:v>756.64081499999998</c:v>
                </c:pt>
                <c:pt idx="3">
                  <c:v>761.52236900000003</c:v>
                </c:pt>
                <c:pt idx="4">
                  <c:v>761.52236900000003</c:v>
                </c:pt>
                <c:pt idx="5">
                  <c:v>761.52236900000003</c:v>
                </c:pt>
                <c:pt idx="6">
                  <c:v>761.52236900000003</c:v>
                </c:pt>
                <c:pt idx="7">
                  <c:v>756.64081499999998</c:v>
                </c:pt>
                <c:pt idx="8">
                  <c:v>761.52236900000003</c:v>
                </c:pt>
                <c:pt idx="9">
                  <c:v>756.64081499999998</c:v>
                </c:pt>
                <c:pt idx="10">
                  <c:v>761.52236900000003</c:v>
                </c:pt>
                <c:pt idx="11">
                  <c:v>761.52236900000003</c:v>
                </c:pt>
                <c:pt idx="12">
                  <c:v>761.52236900000003</c:v>
                </c:pt>
                <c:pt idx="13">
                  <c:v>761.52236900000003</c:v>
                </c:pt>
                <c:pt idx="14">
                  <c:v>761.52236900000003</c:v>
                </c:pt>
                <c:pt idx="15">
                  <c:v>761.52236900000003</c:v>
                </c:pt>
                <c:pt idx="16">
                  <c:v>761.52236900000003</c:v>
                </c:pt>
                <c:pt idx="17">
                  <c:v>761.52236900000003</c:v>
                </c:pt>
                <c:pt idx="18">
                  <c:v>761.52236900000003</c:v>
                </c:pt>
                <c:pt idx="19">
                  <c:v>761.52236900000003</c:v>
                </c:pt>
                <c:pt idx="20">
                  <c:v>761.52236900000003</c:v>
                </c:pt>
                <c:pt idx="21">
                  <c:v>761.52236900000003</c:v>
                </c:pt>
                <c:pt idx="22">
                  <c:v>761.52236900000003</c:v>
                </c:pt>
                <c:pt idx="23">
                  <c:v>761.52236900000003</c:v>
                </c:pt>
                <c:pt idx="24">
                  <c:v>761.52236900000003</c:v>
                </c:pt>
                <c:pt idx="25">
                  <c:v>761.52236900000003</c:v>
                </c:pt>
                <c:pt idx="26">
                  <c:v>761.52236900000003</c:v>
                </c:pt>
                <c:pt idx="27">
                  <c:v>761.52236900000003</c:v>
                </c:pt>
                <c:pt idx="28">
                  <c:v>761.52236900000003</c:v>
                </c:pt>
                <c:pt idx="29">
                  <c:v>761.52236900000003</c:v>
                </c:pt>
                <c:pt idx="30">
                  <c:v>761.52236900000003</c:v>
                </c:pt>
                <c:pt idx="31">
                  <c:v>761.52236900000003</c:v>
                </c:pt>
                <c:pt idx="32">
                  <c:v>761.52236900000003</c:v>
                </c:pt>
                <c:pt idx="33">
                  <c:v>761.52236900000003</c:v>
                </c:pt>
                <c:pt idx="34">
                  <c:v>761.52236900000003</c:v>
                </c:pt>
                <c:pt idx="35">
                  <c:v>761.52236900000003</c:v>
                </c:pt>
                <c:pt idx="36">
                  <c:v>761.52236900000003</c:v>
                </c:pt>
                <c:pt idx="37">
                  <c:v>761.52236900000003</c:v>
                </c:pt>
                <c:pt idx="38">
                  <c:v>761.52236900000003</c:v>
                </c:pt>
                <c:pt idx="39">
                  <c:v>761.52236900000003</c:v>
                </c:pt>
                <c:pt idx="40">
                  <c:v>761.52236900000003</c:v>
                </c:pt>
                <c:pt idx="41">
                  <c:v>761.52236900000003</c:v>
                </c:pt>
                <c:pt idx="42">
                  <c:v>761.52236900000003</c:v>
                </c:pt>
                <c:pt idx="43">
                  <c:v>761.52236900000003</c:v>
                </c:pt>
                <c:pt idx="44">
                  <c:v>761.52236900000003</c:v>
                </c:pt>
                <c:pt idx="45">
                  <c:v>761.52236900000003</c:v>
                </c:pt>
                <c:pt idx="46">
                  <c:v>761.52236900000003</c:v>
                </c:pt>
                <c:pt idx="47">
                  <c:v>761.52236900000003</c:v>
                </c:pt>
                <c:pt idx="48">
                  <c:v>761.52236900000003</c:v>
                </c:pt>
                <c:pt idx="49">
                  <c:v>761.52236900000003</c:v>
                </c:pt>
                <c:pt idx="50">
                  <c:v>761.52236900000003</c:v>
                </c:pt>
                <c:pt idx="51">
                  <c:v>761.52236900000003</c:v>
                </c:pt>
                <c:pt idx="52">
                  <c:v>761.52236900000003</c:v>
                </c:pt>
                <c:pt idx="53">
                  <c:v>761.52236900000003</c:v>
                </c:pt>
                <c:pt idx="54">
                  <c:v>761.52236900000003</c:v>
                </c:pt>
                <c:pt idx="55">
                  <c:v>761.52236900000003</c:v>
                </c:pt>
                <c:pt idx="56">
                  <c:v>761.52236900000003</c:v>
                </c:pt>
                <c:pt idx="57">
                  <c:v>761.52236900000003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DF31-45F5-83DB-65618FB89924}"/>
            </c:ext>
          </c:extLst>
        </c:ser>
        <c:ser>
          <c:idx val="6"/>
          <c:order val="6"/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val>
            <c:numRef>
              <c:f>'8192022_121749 AM'!$I$278:$I$335</c:f>
              <c:numCache>
                <c:formatCode>General</c:formatCode>
                <c:ptCount val="58"/>
                <c:pt idx="0">
                  <c:v>302.65632599999998</c:v>
                </c:pt>
                <c:pt idx="1">
                  <c:v>297.77477199999998</c:v>
                </c:pt>
                <c:pt idx="2">
                  <c:v>307.53787999999997</c:v>
                </c:pt>
                <c:pt idx="3">
                  <c:v>297.77477199999998</c:v>
                </c:pt>
                <c:pt idx="4">
                  <c:v>307.53787999999997</c:v>
                </c:pt>
                <c:pt idx="5">
                  <c:v>307.53787999999997</c:v>
                </c:pt>
                <c:pt idx="6">
                  <c:v>297.77477199999998</c:v>
                </c:pt>
                <c:pt idx="7">
                  <c:v>307.53787999999997</c:v>
                </c:pt>
                <c:pt idx="8">
                  <c:v>307.53787999999997</c:v>
                </c:pt>
                <c:pt idx="9">
                  <c:v>307.53787999999997</c:v>
                </c:pt>
                <c:pt idx="10">
                  <c:v>312.41943300000003</c:v>
                </c:pt>
                <c:pt idx="11">
                  <c:v>307.53787999999997</c:v>
                </c:pt>
                <c:pt idx="12">
                  <c:v>307.53787999999997</c:v>
                </c:pt>
                <c:pt idx="13">
                  <c:v>312.41943300000003</c:v>
                </c:pt>
                <c:pt idx="14">
                  <c:v>312.41943300000003</c:v>
                </c:pt>
                <c:pt idx="15">
                  <c:v>307.53787999999997</c:v>
                </c:pt>
                <c:pt idx="16">
                  <c:v>312.41943300000003</c:v>
                </c:pt>
                <c:pt idx="17">
                  <c:v>307.53787999999997</c:v>
                </c:pt>
                <c:pt idx="18">
                  <c:v>307.53787999999997</c:v>
                </c:pt>
                <c:pt idx="19">
                  <c:v>312.41943300000003</c:v>
                </c:pt>
                <c:pt idx="20">
                  <c:v>307.53787999999997</c:v>
                </c:pt>
                <c:pt idx="21">
                  <c:v>312.41943300000003</c:v>
                </c:pt>
                <c:pt idx="22">
                  <c:v>307.53787999999997</c:v>
                </c:pt>
                <c:pt idx="23">
                  <c:v>312.41943300000003</c:v>
                </c:pt>
                <c:pt idx="24">
                  <c:v>317.30098700000002</c:v>
                </c:pt>
                <c:pt idx="25">
                  <c:v>312.41943300000003</c:v>
                </c:pt>
                <c:pt idx="26">
                  <c:v>312.41943300000003</c:v>
                </c:pt>
                <c:pt idx="27">
                  <c:v>317.30098700000002</c:v>
                </c:pt>
                <c:pt idx="28">
                  <c:v>307.53787999999997</c:v>
                </c:pt>
                <c:pt idx="29">
                  <c:v>312.41943300000003</c:v>
                </c:pt>
                <c:pt idx="30">
                  <c:v>317.30098700000002</c:v>
                </c:pt>
                <c:pt idx="31">
                  <c:v>312.41943300000003</c:v>
                </c:pt>
                <c:pt idx="32">
                  <c:v>317.30098700000002</c:v>
                </c:pt>
                <c:pt idx="33">
                  <c:v>312.41943300000003</c:v>
                </c:pt>
                <c:pt idx="34">
                  <c:v>317.30098700000002</c:v>
                </c:pt>
                <c:pt idx="35">
                  <c:v>312.41943300000003</c:v>
                </c:pt>
                <c:pt idx="36">
                  <c:v>312.41943300000003</c:v>
                </c:pt>
                <c:pt idx="37">
                  <c:v>317.30098700000002</c:v>
                </c:pt>
                <c:pt idx="38">
                  <c:v>312.41943300000003</c:v>
                </c:pt>
                <c:pt idx="39">
                  <c:v>307.53787999999997</c:v>
                </c:pt>
                <c:pt idx="40">
                  <c:v>317.30098700000002</c:v>
                </c:pt>
                <c:pt idx="41">
                  <c:v>312.41943300000003</c:v>
                </c:pt>
                <c:pt idx="42">
                  <c:v>307.53787999999997</c:v>
                </c:pt>
                <c:pt idx="43">
                  <c:v>312.41943300000003</c:v>
                </c:pt>
                <c:pt idx="44">
                  <c:v>312.41943300000003</c:v>
                </c:pt>
                <c:pt idx="45">
                  <c:v>312.41943300000003</c:v>
                </c:pt>
                <c:pt idx="46">
                  <c:v>317.30098700000002</c:v>
                </c:pt>
                <c:pt idx="47">
                  <c:v>307.53787999999997</c:v>
                </c:pt>
                <c:pt idx="48">
                  <c:v>312.41943300000003</c:v>
                </c:pt>
                <c:pt idx="49">
                  <c:v>317.30098700000002</c:v>
                </c:pt>
                <c:pt idx="50">
                  <c:v>307.53787999999997</c:v>
                </c:pt>
                <c:pt idx="51">
                  <c:v>317.30098700000002</c:v>
                </c:pt>
                <c:pt idx="52">
                  <c:v>312.41943300000003</c:v>
                </c:pt>
                <c:pt idx="53">
                  <c:v>312.41943300000003</c:v>
                </c:pt>
                <c:pt idx="54">
                  <c:v>312.41943300000003</c:v>
                </c:pt>
                <c:pt idx="55">
                  <c:v>312.41943300000003</c:v>
                </c:pt>
                <c:pt idx="56">
                  <c:v>312.41943300000003</c:v>
                </c:pt>
                <c:pt idx="57">
                  <c:v>317.30098700000002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DF31-45F5-83DB-65618FB89924}"/>
            </c:ext>
          </c:extLst>
        </c:ser>
        <c:ser>
          <c:idx val="7"/>
          <c:order val="7"/>
          <c:spPr>
            <a:ln w="28575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val>
            <c:numRef>
              <c:f>'8192022_121749 AM'!$J$278:$J$335</c:f>
              <c:numCache>
                <c:formatCode>General</c:formatCode>
                <c:ptCount val="58"/>
                <c:pt idx="0">
                  <c:v>707.82527900000002</c:v>
                </c:pt>
                <c:pt idx="1">
                  <c:v>702.94372499999997</c:v>
                </c:pt>
                <c:pt idx="2">
                  <c:v>717.58838600000001</c:v>
                </c:pt>
                <c:pt idx="3">
                  <c:v>707.82527900000002</c:v>
                </c:pt>
                <c:pt idx="4">
                  <c:v>707.82527900000002</c:v>
                </c:pt>
                <c:pt idx="5">
                  <c:v>717.58838600000001</c:v>
                </c:pt>
                <c:pt idx="6">
                  <c:v>702.94372499999997</c:v>
                </c:pt>
                <c:pt idx="7">
                  <c:v>712.70683199999996</c:v>
                </c:pt>
                <c:pt idx="8">
                  <c:v>707.82527900000002</c:v>
                </c:pt>
                <c:pt idx="9">
                  <c:v>702.94372499999997</c:v>
                </c:pt>
                <c:pt idx="10">
                  <c:v>712.70683199999996</c:v>
                </c:pt>
                <c:pt idx="11">
                  <c:v>707.82527900000002</c:v>
                </c:pt>
                <c:pt idx="12">
                  <c:v>702.94372499999997</c:v>
                </c:pt>
                <c:pt idx="13">
                  <c:v>717.58838600000001</c:v>
                </c:pt>
                <c:pt idx="14">
                  <c:v>702.94372499999997</c:v>
                </c:pt>
                <c:pt idx="15">
                  <c:v>707.82527900000002</c:v>
                </c:pt>
                <c:pt idx="16">
                  <c:v>712.70683199999996</c:v>
                </c:pt>
                <c:pt idx="17">
                  <c:v>707.82527900000002</c:v>
                </c:pt>
                <c:pt idx="18">
                  <c:v>707.82527900000002</c:v>
                </c:pt>
                <c:pt idx="19">
                  <c:v>712.70683199999996</c:v>
                </c:pt>
                <c:pt idx="20">
                  <c:v>702.94372499999997</c:v>
                </c:pt>
                <c:pt idx="21">
                  <c:v>712.70683199999996</c:v>
                </c:pt>
                <c:pt idx="22">
                  <c:v>712.70683199999996</c:v>
                </c:pt>
                <c:pt idx="23">
                  <c:v>712.70683199999996</c:v>
                </c:pt>
                <c:pt idx="24">
                  <c:v>717.58838600000001</c:v>
                </c:pt>
                <c:pt idx="25">
                  <c:v>698.06217200000003</c:v>
                </c:pt>
                <c:pt idx="26">
                  <c:v>712.70683199999996</c:v>
                </c:pt>
                <c:pt idx="27">
                  <c:v>712.70683199999996</c:v>
                </c:pt>
                <c:pt idx="28">
                  <c:v>707.82527900000002</c:v>
                </c:pt>
                <c:pt idx="29">
                  <c:v>712.70683199999996</c:v>
                </c:pt>
                <c:pt idx="30">
                  <c:v>707.82527900000002</c:v>
                </c:pt>
                <c:pt idx="31">
                  <c:v>702.94372499999997</c:v>
                </c:pt>
                <c:pt idx="32">
                  <c:v>707.82527900000002</c:v>
                </c:pt>
                <c:pt idx="33">
                  <c:v>707.82527900000002</c:v>
                </c:pt>
                <c:pt idx="34">
                  <c:v>707.82527900000002</c:v>
                </c:pt>
                <c:pt idx="35">
                  <c:v>707.82527900000002</c:v>
                </c:pt>
                <c:pt idx="36">
                  <c:v>698.06217200000003</c:v>
                </c:pt>
                <c:pt idx="37">
                  <c:v>707.82527900000002</c:v>
                </c:pt>
                <c:pt idx="38">
                  <c:v>712.70683199999996</c:v>
                </c:pt>
                <c:pt idx="39">
                  <c:v>702.94372499999997</c:v>
                </c:pt>
                <c:pt idx="40">
                  <c:v>712.70683199999996</c:v>
                </c:pt>
                <c:pt idx="41">
                  <c:v>702.94372499999997</c:v>
                </c:pt>
                <c:pt idx="42">
                  <c:v>698.06217200000003</c:v>
                </c:pt>
                <c:pt idx="43">
                  <c:v>707.82527900000002</c:v>
                </c:pt>
                <c:pt idx="44">
                  <c:v>702.94372499999997</c:v>
                </c:pt>
                <c:pt idx="45">
                  <c:v>707.82527900000002</c:v>
                </c:pt>
                <c:pt idx="46">
                  <c:v>717.58838600000001</c:v>
                </c:pt>
                <c:pt idx="47">
                  <c:v>698.06217200000003</c:v>
                </c:pt>
                <c:pt idx="48">
                  <c:v>702.94372499999997</c:v>
                </c:pt>
                <c:pt idx="49">
                  <c:v>707.82527900000002</c:v>
                </c:pt>
                <c:pt idx="50">
                  <c:v>698.06217200000003</c:v>
                </c:pt>
                <c:pt idx="51">
                  <c:v>712.70683199999996</c:v>
                </c:pt>
                <c:pt idx="52">
                  <c:v>702.94372499999997</c:v>
                </c:pt>
                <c:pt idx="53">
                  <c:v>702.94372499999997</c:v>
                </c:pt>
                <c:pt idx="54">
                  <c:v>707.82527900000002</c:v>
                </c:pt>
                <c:pt idx="55">
                  <c:v>702.94372499999997</c:v>
                </c:pt>
                <c:pt idx="56">
                  <c:v>702.94372499999997</c:v>
                </c:pt>
                <c:pt idx="57">
                  <c:v>712.70683199999996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DF31-45F5-83DB-65618FB8992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125826880"/>
        <c:axId val="2125825792"/>
      </c:lineChart>
      <c:catAx>
        <c:axId val="2125826880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25825792"/>
        <c:crosses val="autoZero"/>
        <c:auto val="1"/>
        <c:lblAlgn val="ctr"/>
        <c:lblOffset val="100"/>
        <c:noMultiLvlLbl val="0"/>
      </c:catAx>
      <c:valAx>
        <c:axId val="21258257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258268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BBD9CCD-962E-4434-BEDB-BD8AC72DB813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D9C10B9-FE85-4794-A157-1A8B2F381539}">
      <dgm:prSet phldrT="[Text]" custT="1"/>
      <dgm:spPr/>
      <dgm:t>
        <a:bodyPr/>
        <a:lstStyle/>
        <a:p>
          <a:r>
            <a:rPr lang="en-US" sz="4000" dirty="0">
              <a:latin typeface="+mj-lt"/>
            </a:rPr>
            <a:t>Outline</a:t>
          </a:r>
          <a:endParaRPr lang="en-US" sz="4400" dirty="0">
            <a:latin typeface="+mj-lt"/>
          </a:endParaRPr>
        </a:p>
      </dgm:t>
    </dgm:pt>
    <dgm:pt modelId="{A112FEDE-F7C9-4756-AAB1-36C747B822DF}" type="parTrans" cxnId="{5E14FECC-1519-4D87-81F1-FE015F002531}">
      <dgm:prSet/>
      <dgm:spPr/>
      <dgm:t>
        <a:bodyPr/>
        <a:lstStyle/>
        <a:p>
          <a:endParaRPr lang="en-US"/>
        </a:p>
      </dgm:t>
    </dgm:pt>
    <dgm:pt modelId="{6A4C1727-512F-4DE4-BC64-944BFAA1F7AD}" type="sibTrans" cxnId="{5E14FECC-1519-4D87-81F1-FE015F002531}">
      <dgm:prSet/>
      <dgm:spPr/>
      <dgm:t>
        <a:bodyPr/>
        <a:lstStyle/>
        <a:p>
          <a:endParaRPr lang="en-US"/>
        </a:p>
      </dgm:t>
    </dgm:pt>
    <dgm:pt modelId="{799EFD69-5810-4AB0-9CF1-B1A36467589C}">
      <dgm:prSet phldrT="[Text]" custT="1"/>
      <dgm:spPr/>
      <dgm:t>
        <a:bodyPr/>
        <a:lstStyle/>
        <a:p>
          <a:r>
            <a:rPr lang="en-US" sz="3200" dirty="0">
              <a:latin typeface="+mj-lt"/>
            </a:rPr>
            <a:t>Introduction</a:t>
          </a:r>
        </a:p>
      </dgm:t>
    </dgm:pt>
    <dgm:pt modelId="{5AB61913-A5E6-4F7B-AB5A-AF17F8F46164}" type="parTrans" cxnId="{9707D563-DBA5-458C-9504-6D7834F7DEE9}">
      <dgm:prSet/>
      <dgm:spPr/>
      <dgm:t>
        <a:bodyPr/>
        <a:lstStyle/>
        <a:p>
          <a:endParaRPr lang="en-US"/>
        </a:p>
      </dgm:t>
    </dgm:pt>
    <dgm:pt modelId="{5A707EC9-2E6A-4E56-9042-EDA73263D36C}" type="sibTrans" cxnId="{9707D563-DBA5-458C-9504-6D7834F7DEE9}">
      <dgm:prSet/>
      <dgm:spPr/>
      <dgm:t>
        <a:bodyPr/>
        <a:lstStyle/>
        <a:p>
          <a:endParaRPr lang="en-US"/>
        </a:p>
      </dgm:t>
    </dgm:pt>
    <dgm:pt modelId="{C1DD2A13-0C55-4754-8B3D-5329BDA5BCED}">
      <dgm:prSet custT="1"/>
      <dgm:spPr/>
      <dgm:t>
        <a:bodyPr/>
        <a:lstStyle/>
        <a:p>
          <a:r>
            <a:rPr lang="en-US" sz="3200">
              <a:latin typeface="+mj-lt"/>
            </a:rPr>
            <a:t>Problem Statement</a:t>
          </a:r>
        </a:p>
      </dgm:t>
    </dgm:pt>
    <dgm:pt modelId="{8593DAEB-1E97-4133-915D-19A2BDC5F284}" type="parTrans" cxnId="{A12F26B8-EBA2-4141-BD45-8502CFF6F4A5}">
      <dgm:prSet/>
      <dgm:spPr/>
      <dgm:t>
        <a:bodyPr/>
        <a:lstStyle/>
        <a:p>
          <a:endParaRPr lang="en-US"/>
        </a:p>
      </dgm:t>
    </dgm:pt>
    <dgm:pt modelId="{DC4C70D4-CD3C-4352-950D-B85E050A233C}" type="sibTrans" cxnId="{A12F26B8-EBA2-4141-BD45-8502CFF6F4A5}">
      <dgm:prSet/>
      <dgm:spPr/>
      <dgm:t>
        <a:bodyPr/>
        <a:lstStyle/>
        <a:p>
          <a:endParaRPr lang="en-US"/>
        </a:p>
      </dgm:t>
    </dgm:pt>
    <dgm:pt modelId="{9446E88A-75BC-401F-96A8-38018FA5C651}">
      <dgm:prSet custT="1"/>
      <dgm:spPr/>
      <dgm:t>
        <a:bodyPr/>
        <a:lstStyle/>
        <a:p>
          <a:r>
            <a:rPr lang="en-US" sz="3200" dirty="0">
              <a:latin typeface="+mj-lt"/>
            </a:rPr>
            <a:t>Proposed Solution</a:t>
          </a:r>
        </a:p>
      </dgm:t>
    </dgm:pt>
    <dgm:pt modelId="{922B1F2C-BCC7-4F66-99D2-AA2E6C25500C}" type="parTrans" cxnId="{3F908275-AADE-4891-A76E-DB25F54F645A}">
      <dgm:prSet/>
      <dgm:spPr/>
      <dgm:t>
        <a:bodyPr/>
        <a:lstStyle/>
        <a:p>
          <a:endParaRPr lang="en-US"/>
        </a:p>
      </dgm:t>
    </dgm:pt>
    <dgm:pt modelId="{76C2E912-AF58-40A3-A955-49ED068D742D}" type="sibTrans" cxnId="{3F908275-AADE-4891-A76E-DB25F54F645A}">
      <dgm:prSet/>
      <dgm:spPr/>
      <dgm:t>
        <a:bodyPr/>
        <a:lstStyle/>
        <a:p>
          <a:endParaRPr lang="en-US"/>
        </a:p>
      </dgm:t>
    </dgm:pt>
    <dgm:pt modelId="{7690E3F7-489A-45A1-80F1-32DE3CF8059F}">
      <dgm:prSet custT="1"/>
      <dgm:spPr/>
      <dgm:t>
        <a:bodyPr/>
        <a:lstStyle/>
        <a:p>
          <a:r>
            <a:rPr lang="en-US" sz="3200">
              <a:latin typeface="+mj-lt"/>
            </a:rPr>
            <a:t>Aim &amp; Objectives</a:t>
          </a:r>
        </a:p>
      </dgm:t>
    </dgm:pt>
    <dgm:pt modelId="{930754D9-8AF5-4037-9CAA-619E62B5F797}" type="parTrans" cxnId="{F951B359-7C9B-4EB7-AFAC-61B5ABA9AE8E}">
      <dgm:prSet/>
      <dgm:spPr/>
      <dgm:t>
        <a:bodyPr/>
        <a:lstStyle/>
        <a:p>
          <a:endParaRPr lang="en-US"/>
        </a:p>
      </dgm:t>
    </dgm:pt>
    <dgm:pt modelId="{C0BE1B2F-7917-4860-948C-6453AD66109C}" type="sibTrans" cxnId="{F951B359-7C9B-4EB7-AFAC-61B5ABA9AE8E}">
      <dgm:prSet/>
      <dgm:spPr/>
      <dgm:t>
        <a:bodyPr/>
        <a:lstStyle/>
        <a:p>
          <a:endParaRPr lang="en-US"/>
        </a:p>
      </dgm:t>
    </dgm:pt>
    <dgm:pt modelId="{1DCBCB28-0A80-47A7-9765-FE991E853958}">
      <dgm:prSet custT="1"/>
      <dgm:spPr/>
      <dgm:t>
        <a:bodyPr/>
        <a:lstStyle/>
        <a:p>
          <a:r>
            <a:rPr lang="en-US" sz="3200" dirty="0">
              <a:latin typeface="+mj-lt"/>
            </a:rPr>
            <a:t>Methodology</a:t>
          </a:r>
        </a:p>
      </dgm:t>
    </dgm:pt>
    <dgm:pt modelId="{5FC37143-1F8D-4C17-909E-64638DB8F7A4}" type="parTrans" cxnId="{0722258F-64B9-4692-8350-7AA4CC8D2A76}">
      <dgm:prSet/>
      <dgm:spPr/>
      <dgm:t>
        <a:bodyPr/>
        <a:lstStyle/>
        <a:p>
          <a:endParaRPr lang="en-US"/>
        </a:p>
      </dgm:t>
    </dgm:pt>
    <dgm:pt modelId="{E5C56835-A31E-4893-B7A7-8BED0266FE08}" type="sibTrans" cxnId="{0722258F-64B9-4692-8350-7AA4CC8D2A76}">
      <dgm:prSet/>
      <dgm:spPr/>
      <dgm:t>
        <a:bodyPr/>
        <a:lstStyle/>
        <a:p>
          <a:endParaRPr lang="en-US"/>
        </a:p>
      </dgm:t>
    </dgm:pt>
    <dgm:pt modelId="{0B588460-76B9-4BC8-97A7-D50B7D1AAFEF}">
      <dgm:prSet custT="1"/>
      <dgm:spPr/>
      <dgm:t>
        <a:bodyPr/>
        <a:lstStyle/>
        <a:p>
          <a:r>
            <a:rPr lang="en-US" sz="3200" dirty="0">
              <a:latin typeface="+mj-lt"/>
            </a:rPr>
            <a:t>Availability of Components</a:t>
          </a:r>
        </a:p>
      </dgm:t>
    </dgm:pt>
    <dgm:pt modelId="{381EB9DD-0E48-41BB-BA6B-0FAAAA74ED7F}" type="parTrans" cxnId="{69F4A455-F991-476D-ADF7-3F574CF37293}">
      <dgm:prSet/>
      <dgm:spPr/>
      <dgm:t>
        <a:bodyPr/>
        <a:lstStyle/>
        <a:p>
          <a:endParaRPr lang="en-US"/>
        </a:p>
      </dgm:t>
    </dgm:pt>
    <dgm:pt modelId="{EB046946-A2BB-48B7-8AB9-D1C291B890C6}" type="sibTrans" cxnId="{69F4A455-F991-476D-ADF7-3F574CF37293}">
      <dgm:prSet/>
      <dgm:spPr/>
      <dgm:t>
        <a:bodyPr/>
        <a:lstStyle/>
        <a:p>
          <a:endParaRPr lang="en-US"/>
        </a:p>
      </dgm:t>
    </dgm:pt>
    <dgm:pt modelId="{ECE3500E-DC64-4DFD-8F81-6BF07780289A}">
      <dgm:prSet custT="1"/>
      <dgm:spPr/>
      <dgm:t>
        <a:bodyPr/>
        <a:lstStyle/>
        <a:p>
          <a:r>
            <a:rPr lang="en-US" sz="3200" dirty="0">
              <a:latin typeface="+mj-lt"/>
            </a:rPr>
            <a:t>Expected Results and Testing</a:t>
          </a:r>
        </a:p>
      </dgm:t>
    </dgm:pt>
    <dgm:pt modelId="{FA2C4C8F-CEC4-47FE-9F86-E468C6F39261}" type="parTrans" cxnId="{A9E71CAA-B93F-4FE8-8B1E-A0CC6D302307}">
      <dgm:prSet/>
      <dgm:spPr/>
      <dgm:t>
        <a:bodyPr/>
        <a:lstStyle/>
        <a:p>
          <a:endParaRPr lang="en-US"/>
        </a:p>
      </dgm:t>
    </dgm:pt>
    <dgm:pt modelId="{EFA92887-20F3-45EC-948D-F1CCF66CA6FF}" type="sibTrans" cxnId="{A9E71CAA-B93F-4FE8-8B1E-A0CC6D302307}">
      <dgm:prSet/>
      <dgm:spPr/>
      <dgm:t>
        <a:bodyPr/>
        <a:lstStyle/>
        <a:p>
          <a:endParaRPr lang="en-US"/>
        </a:p>
      </dgm:t>
    </dgm:pt>
    <dgm:pt modelId="{71179BEC-69E6-4BB2-B163-55CBBA338A3F}" type="pres">
      <dgm:prSet presAssocID="{CBBD9CCD-962E-4434-BEDB-BD8AC72DB813}" presName="linear" presStyleCnt="0">
        <dgm:presLayoutVars>
          <dgm:animLvl val="lvl"/>
          <dgm:resizeHandles val="exact"/>
        </dgm:presLayoutVars>
      </dgm:prSet>
      <dgm:spPr/>
    </dgm:pt>
    <dgm:pt modelId="{5E834432-2599-44F1-8BF8-B697A4251D74}" type="pres">
      <dgm:prSet presAssocID="{BD9C10B9-FE85-4794-A157-1A8B2F381539}" presName="parentText" presStyleLbl="node1" presStyleIdx="0" presStyleCnt="1" custLinFactNeighborX="315" custLinFactNeighborY="-10876">
        <dgm:presLayoutVars>
          <dgm:chMax val="0"/>
          <dgm:bulletEnabled val="1"/>
        </dgm:presLayoutVars>
      </dgm:prSet>
      <dgm:spPr/>
    </dgm:pt>
    <dgm:pt modelId="{A6F05DA7-F3E5-4E9A-A4B2-26CD9B323420}" type="pres">
      <dgm:prSet presAssocID="{BD9C10B9-FE85-4794-A157-1A8B2F381539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F5D15B23-06F4-453D-A2BC-78BE4646CF68}" type="presOf" srcId="{9446E88A-75BC-401F-96A8-38018FA5C651}" destId="{A6F05DA7-F3E5-4E9A-A4B2-26CD9B323420}" srcOrd="0" destOrd="2" presId="urn:microsoft.com/office/officeart/2005/8/layout/vList2"/>
    <dgm:cxn modelId="{79F5E02D-8A94-4EA2-8167-596500748766}" type="presOf" srcId="{1DCBCB28-0A80-47A7-9765-FE991E853958}" destId="{A6F05DA7-F3E5-4E9A-A4B2-26CD9B323420}" srcOrd="0" destOrd="4" presId="urn:microsoft.com/office/officeart/2005/8/layout/vList2"/>
    <dgm:cxn modelId="{D2AC0832-3AD9-4311-AFE6-16BAB423C0E2}" type="presOf" srcId="{7690E3F7-489A-45A1-80F1-32DE3CF8059F}" destId="{A6F05DA7-F3E5-4E9A-A4B2-26CD9B323420}" srcOrd="0" destOrd="3" presId="urn:microsoft.com/office/officeart/2005/8/layout/vList2"/>
    <dgm:cxn modelId="{9707D563-DBA5-458C-9504-6D7834F7DEE9}" srcId="{BD9C10B9-FE85-4794-A157-1A8B2F381539}" destId="{799EFD69-5810-4AB0-9CF1-B1A36467589C}" srcOrd="0" destOrd="0" parTransId="{5AB61913-A5E6-4F7B-AB5A-AF17F8F46164}" sibTransId="{5A707EC9-2E6A-4E56-9042-EDA73263D36C}"/>
    <dgm:cxn modelId="{3F908275-AADE-4891-A76E-DB25F54F645A}" srcId="{BD9C10B9-FE85-4794-A157-1A8B2F381539}" destId="{9446E88A-75BC-401F-96A8-38018FA5C651}" srcOrd="2" destOrd="0" parTransId="{922B1F2C-BCC7-4F66-99D2-AA2E6C25500C}" sibTransId="{76C2E912-AF58-40A3-A955-49ED068D742D}"/>
    <dgm:cxn modelId="{69F4A455-F991-476D-ADF7-3F574CF37293}" srcId="{BD9C10B9-FE85-4794-A157-1A8B2F381539}" destId="{0B588460-76B9-4BC8-97A7-D50B7D1AAFEF}" srcOrd="5" destOrd="0" parTransId="{381EB9DD-0E48-41BB-BA6B-0FAAAA74ED7F}" sibTransId="{EB046946-A2BB-48B7-8AB9-D1C291B890C6}"/>
    <dgm:cxn modelId="{1E478D59-5905-44EF-83D5-3F6A091982E6}" type="presOf" srcId="{0B588460-76B9-4BC8-97A7-D50B7D1AAFEF}" destId="{A6F05DA7-F3E5-4E9A-A4B2-26CD9B323420}" srcOrd="0" destOrd="5" presId="urn:microsoft.com/office/officeart/2005/8/layout/vList2"/>
    <dgm:cxn modelId="{F951B359-7C9B-4EB7-AFAC-61B5ABA9AE8E}" srcId="{BD9C10B9-FE85-4794-A157-1A8B2F381539}" destId="{7690E3F7-489A-45A1-80F1-32DE3CF8059F}" srcOrd="3" destOrd="0" parTransId="{930754D9-8AF5-4037-9CAA-619E62B5F797}" sibTransId="{C0BE1B2F-7917-4860-948C-6453AD66109C}"/>
    <dgm:cxn modelId="{A3B1A08B-125D-4A83-BC9D-74917E51092B}" type="presOf" srcId="{CBBD9CCD-962E-4434-BEDB-BD8AC72DB813}" destId="{71179BEC-69E6-4BB2-B163-55CBBA338A3F}" srcOrd="0" destOrd="0" presId="urn:microsoft.com/office/officeart/2005/8/layout/vList2"/>
    <dgm:cxn modelId="{3AE3E08B-78EE-4020-814A-C2FAA6404919}" type="presOf" srcId="{799EFD69-5810-4AB0-9CF1-B1A36467589C}" destId="{A6F05DA7-F3E5-4E9A-A4B2-26CD9B323420}" srcOrd="0" destOrd="0" presId="urn:microsoft.com/office/officeart/2005/8/layout/vList2"/>
    <dgm:cxn modelId="{0722258F-64B9-4692-8350-7AA4CC8D2A76}" srcId="{BD9C10B9-FE85-4794-A157-1A8B2F381539}" destId="{1DCBCB28-0A80-47A7-9765-FE991E853958}" srcOrd="4" destOrd="0" parTransId="{5FC37143-1F8D-4C17-909E-64638DB8F7A4}" sibTransId="{E5C56835-A31E-4893-B7A7-8BED0266FE08}"/>
    <dgm:cxn modelId="{8E114896-5959-4028-A60F-B11D45B910C0}" type="presOf" srcId="{BD9C10B9-FE85-4794-A157-1A8B2F381539}" destId="{5E834432-2599-44F1-8BF8-B697A4251D74}" srcOrd="0" destOrd="0" presId="urn:microsoft.com/office/officeart/2005/8/layout/vList2"/>
    <dgm:cxn modelId="{A9E71CAA-B93F-4FE8-8B1E-A0CC6D302307}" srcId="{BD9C10B9-FE85-4794-A157-1A8B2F381539}" destId="{ECE3500E-DC64-4DFD-8F81-6BF07780289A}" srcOrd="6" destOrd="0" parTransId="{FA2C4C8F-CEC4-47FE-9F86-E468C6F39261}" sibTransId="{EFA92887-20F3-45EC-948D-F1CCF66CA6FF}"/>
    <dgm:cxn modelId="{111CC7AE-44A8-4415-96CC-C7DBBFF70CD2}" type="presOf" srcId="{C1DD2A13-0C55-4754-8B3D-5329BDA5BCED}" destId="{A6F05DA7-F3E5-4E9A-A4B2-26CD9B323420}" srcOrd="0" destOrd="1" presId="urn:microsoft.com/office/officeart/2005/8/layout/vList2"/>
    <dgm:cxn modelId="{A12F26B8-EBA2-4141-BD45-8502CFF6F4A5}" srcId="{BD9C10B9-FE85-4794-A157-1A8B2F381539}" destId="{C1DD2A13-0C55-4754-8B3D-5329BDA5BCED}" srcOrd="1" destOrd="0" parTransId="{8593DAEB-1E97-4133-915D-19A2BDC5F284}" sibTransId="{DC4C70D4-CD3C-4352-950D-B85E050A233C}"/>
    <dgm:cxn modelId="{5E14FECC-1519-4D87-81F1-FE015F002531}" srcId="{CBBD9CCD-962E-4434-BEDB-BD8AC72DB813}" destId="{BD9C10B9-FE85-4794-A157-1A8B2F381539}" srcOrd="0" destOrd="0" parTransId="{A112FEDE-F7C9-4756-AAB1-36C747B822DF}" sibTransId="{6A4C1727-512F-4DE4-BC64-944BFAA1F7AD}"/>
    <dgm:cxn modelId="{47D3A2FC-5608-4D3F-A4D5-FAFAE389CE18}" type="presOf" srcId="{ECE3500E-DC64-4DFD-8F81-6BF07780289A}" destId="{A6F05DA7-F3E5-4E9A-A4B2-26CD9B323420}" srcOrd="0" destOrd="6" presId="urn:microsoft.com/office/officeart/2005/8/layout/vList2"/>
    <dgm:cxn modelId="{77078F9F-4A57-4BAF-9ACB-19F26A04B1FB}" type="presParOf" srcId="{71179BEC-69E6-4BB2-B163-55CBBA338A3F}" destId="{5E834432-2599-44F1-8BF8-B697A4251D74}" srcOrd="0" destOrd="0" presId="urn:microsoft.com/office/officeart/2005/8/layout/vList2"/>
    <dgm:cxn modelId="{21092AB1-8521-4B94-AB0E-4C88DE8C0290}" type="presParOf" srcId="{71179BEC-69E6-4BB2-B163-55CBBA338A3F}" destId="{A6F05DA7-F3E5-4E9A-A4B2-26CD9B323420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B1059B3D-DEC4-4500-BC8B-4D7D3B8BCC11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88CF2DA-9BDE-4A39-8C15-3C7C72ADC719}">
      <dgm:prSet phldrT="[Text]" custT="1"/>
      <dgm:spPr/>
      <dgm:t>
        <a:bodyPr/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solidFill>
                <a:prstClr val="white"/>
              </a:solidFill>
              <a:latin typeface="Times New Roman"/>
              <a:ea typeface="+mn-ea"/>
              <a:cs typeface="+mn-cs"/>
            </a:rPr>
            <a:t>Software Interface (LabVIEW)</a:t>
          </a:r>
        </a:p>
      </dgm:t>
    </dgm:pt>
    <dgm:pt modelId="{7594B2B2-4402-4BCA-8B23-F6CD7A5E9254}" type="parTrans" cxnId="{6BA33276-7CE1-41C1-8B66-DA08F7B93FCC}">
      <dgm:prSet/>
      <dgm:spPr/>
      <dgm:t>
        <a:bodyPr/>
        <a:lstStyle/>
        <a:p>
          <a:endParaRPr lang="en-US"/>
        </a:p>
      </dgm:t>
    </dgm:pt>
    <dgm:pt modelId="{FBDE795A-B0B1-459F-9EB4-9B5ADD20971D}" type="sibTrans" cxnId="{6BA33276-7CE1-41C1-8B66-DA08F7B93FCC}">
      <dgm:prSet/>
      <dgm:spPr/>
      <dgm:t>
        <a:bodyPr/>
        <a:lstStyle/>
        <a:p>
          <a:endParaRPr lang="en-US"/>
        </a:p>
      </dgm:t>
    </dgm:pt>
    <dgm:pt modelId="{D68B1885-DF10-4C67-8E6D-C757FB40AE5A}">
      <dgm:prSet phldrT="[Text]" custT="1"/>
      <dgm:spPr/>
      <dgm:t>
        <a:bodyPr/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imes New Roman"/>
              <a:ea typeface="+mn-ea"/>
              <a:cs typeface="+mn-cs"/>
            </a:rPr>
            <a:t>Reads sensor data processed by the PCB and </a:t>
          </a:r>
          <a:r>
            <a:rPr lang="en-US" sz="2000" kern="1200" dirty="0" err="1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imes New Roman"/>
              <a:ea typeface="+mn-ea"/>
              <a:cs typeface="+mn-cs"/>
            </a:rPr>
            <a:t>MyRIO</a:t>
          </a:r>
          <a:r>
            <a:rPr lang="en-US" sz="20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imes New Roman"/>
              <a:ea typeface="+mn-ea"/>
              <a:cs typeface="+mn-cs"/>
            </a:rPr>
            <a:t>.</a:t>
          </a:r>
        </a:p>
      </dgm:t>
    </dgm:pt>
    <dgm:pt modelId="{9F5823F0-6BAF-4CA3-83C1-04301FED59F7}" type="parTrans" cxnId="{B3022EDC-DAF7-4F7E-8CA2-313373A028BA}">
      <dgm:prSet/>
      <dgm:spPr/>
      <dgm:t>
        <a:bodyPr/>
        <a:lstStyle/>
        <a:p>
          <a:endParaRPr lang="en-US"/>
        </a:p>
      </dgm:t>
    </dgm:pt>
    <dgm:pt modelId="{0AF1BCB1-D357-4EF0-9A94-72D9D09E3D1A}" type="sibTrans" cxnId="{B3022EDC-DAF7-4F7E-8CA2-313373A028BA}">
      <dgm:prSet/>
      <dgm:spPr/>
      <dgm:t>
        <a:bodyPr/>
        <a:lstStyle/>
        <a:p>
          <a:endParaRPr lang="en-US"/>
        </a:p>
      </dgm:t>
    </dgm:pt>
    <dgm:pt modelId="{411840B6-C591-4423-802C-B268C24188BC}">
      <dgm:prSet phldrT="[Text]" custT="1"/>
      <dgm:spPr/>
      <dgm:t>
        <a:bodyPr/>
        <a:lstStyle/>
        <a:p>
          <a:r>
            <a:rPr lang="en-US" sz="2800" kern="1200" dirty="0">
              <a:solidFill>
                <a:prstClr val="white"/>
              </a:solidFill>
              <a:latin typeface="Times New Roman"/>
              <a:ea typeface="+mn-ea"/>
              <a:cs typeface="+mn-cs"/>
            </a:rPr>
            <a:t>Android App for Monitoring</a:t>
          </a:r>
        </a:p>
      </dgm:t>
    </dgm:pt>
    <dgm:pt modelId="{8E2515F9-B2D5-40BD-8CBC-984060599335}" type="parTrans" cxnId="{54C1C6A4-9AB5-4BAA-A39C-DFC0CCF77DF9}">
      <dgm:prSet/>
      <dgm:spPr/>
      <dgm:t>
        <a:bodyPr/>
        <a:lstStyle/>
        <a:p>
          <a:endParaRPr lang="en-US"/>
        </a:p>
      </dgm:t>
    </dgm:pt>
    <dgm:pt modelId="{62C14A03-28EC-4BDA-9B4B-30BFA726B866}" type="sibTrans" cxnId="{54C1C6A4-9AB5-4BAA-A39C-DFC0CCF77DF9}">
      <dgm:prSet/>
      <dgm:spPr/>
      <dgm:t>
        <a:bodyPr/>
        <a:lstStyle/>
        <a:p>
          <a:endParaRPr lang="en-US"/>
        </a:p>
      </dgm:t>
    </dgm:pt>
    <dgm:pt modelId="{2352C2C4-DFE7-4E62-AC2A-49F3D8536173}">
      <dgm:prSet phldrT="[Text]" custT="1"/>
      <dgm:spPr/>
      <dgm:t>
        <a:bodyPr/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imes New Roman"/>
              <a:ea typeface="+mn-ea"/>
              <a:cs typeface="+mn-cs"/>
            </a:rPr>
            <a:t>Facilitates remote monitoring of real-time data.</a:t>
          </a:r>
        </a:p>
      </dgm:t>
    </dgm:pt>
    <dgm:pt modelId="{76A4B774-4775-49FA-B3D8-6FE2DDAB3137}" type="parTrans" cxnId="{96946737-2CFE-4C58-BEEC-5F331A878155}">
      <dgm:prSet/>
      <dgm:spPr/>
      <dgm:t>
        <a:bodyPr/>
        <a:lstStyle/>
        <a:p>
          <a:endParaRPr lang="en-US"/>
        </a:p>
      </dgm:t>
    </dgm:pt>
    <dgm:pt modelId="{97C5399C-D7C8-4C32-9C04-A3AF93051D98}" type="sibTrans" cxnId="{96946737-2CFE-4C58-BEEC-5F331A878155}">
      <dgm:prSet/>
      <dgm:spPr/>
      <dgm:t>
        <a:bodyPr/>
        <a:lstStyle/>
        <a:p>
          <a:endParaRPr lang="en-US"/>
        </a:p>
      </dgm:t>
    </dgm:pt>
    <dgm:pt modelId="{1525341F-5DD3-42E0-8EAF-90D76D4202D3}">
      <dgm:prSet custT="1"/>
      <dgm:spPr/>
      <dgm:t>
        <a:bodyPr/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imes New Roman"/>
              <a:ea typeface="+mn-ea"/>
              <a:cs typeface="+mn-cs"/>
            </a:rPr>
            <a:t>Ensures smooth integration between hardware and virtual tools.</a:t>
          </a:r>
        </a:p>
      </dgm:t>
    </dgm:pt>
    <dgm:pt modelId="{2043D39D-B283-4EEA-8C0F-D7AB41F30FD9}" type="parTrans" cxnId="{79DFD43A-FCBF-4C05-98C3-86744754BC16}">
      <dgm:prSet/>
      <dgm:spPr/>
      <dgm:t>
        <a:bodyPr/>
        <a:lstStyle/>
        <a:p>
          <a:endParaRPr lang="en-US"/>
        </a:p>
      </dgm:t>
    </dgm:pt>
    <dgm:pt modelId="{A408968D-9691-427E-8435-33E325B3C71F}" type="sibTrans" cxnId="{79DFD43A-FCBF-4C05-98C3-86744754BC16}">
      <dgm:prSet/>
      <dgm:spPr/>
      <dgm:t>
        <a:bodyPr/>
        <a:lstStyle/>
        <a:p>
          <a:endParaRPr lang="en-US"/>
        </a:p>
      </dgm:t>
    </dgm:pt>
    <dgm:pt modelId="{87902C19-1516-4B98-8F80-860D6DB6B31E}">
      <dgm:prSet custT="1"/>
      <dgm:spPr/>
      <dgm:t>
        <a:bodyPr/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imes New Roman"/>
              <a:ea typeface="+mn-ea"/>
              <a:cs typeface="+mn-cs"/>
            </a:rPr>
            <a:t>Offers a user-friendly interface for system interaction.</a:t>
          </a:r>
        </a:p>
      </dgm:t>
    </dgm:pt>
    <dgm:pt modelId="{22140600-F5FB-4144-83B2-4A7FA386CC7C}" type="parTrans" cxnId="{654B4D63-65BF-46AE-A7D5-AC9CE7C681EB}">
      <dgm:prSet/>
      <dgm:spPr/>
      <dgm:t>
        <a:bodyPr/>
        <a:lstStyle/>
        <a:p>
          <a:endParaRPr lang="en-US"/>
        </a:p>
      </dgm:t>
    </dgm:pt>
    <dgm:pt modelId="{D90CE224-8AB9-46E1-BA4A-35934EB3A51B}" type="sibTrans" cxnId="{654B4D63-65BF-46AE-A7D5-AC9CE7C681EB}">
      <dgm:prSet/>
      <dgm:spPr/>
      <dgm:t>
        <a:bodyPr/>
        <a:lstStyle/>
        <a:p>
          <a:endParaRPr lang="en-US"/>
        </a:p>
      </dgm:t>
    </dgm:pt>
    <dgm:pt modelId="{2C99040D-4826-4C96-862B-6696E12C4651}" type="pres">
      <dgm:prSet presAssocID="{B1059B3D-DEC4-4500-BC8B-4D7D3B8BCC11}" presName="linear" presStyleCnt="0">
        <dgm:presLayoutVars>
          <dgm:animLvl val="lvl"/>
          <dgm:resizeHandles val="exact"/>
        </dgm:presLayoutVars>
      </dgm:prSet>
      <dgm:spPr/>
    </dgm:pt>
    <dgm:pt modelId="{1BB0340C-A6C0-451A-8905-A5C21D7AA5F2}" type="pres">
      <dgm:prSet presAssocID="{C88CF2DA-9BDE-4A39-8C15-3C7C72ADC719}" presName="parentText" presStyleLbl="node1" presStyleIdx="0" presStyleCnt="2" custLinFactNeighborY="-1849">
        <dgm:presLayoutVars>
          <dgm:chMax val="0"/>
          <dgm:bulletEnabled val="1"/>
        </dgm:presLayoutVars>
      </dgm:prSet>
      <dgm:spPr/>
    </dgm:pt>
    <dgm:pt modelId="{D8754A36-5DC8-45DA-A654-E88D246C53C4}" type="pres">
      <dgm:prSet presAssocID="{C88CF2DA-9BDE-4A39-8C15-3C7C72ADC719}" presName="childText" presStyleLbl="revTx" presStyleIdx="0" presStyleCnt="2">
        <dgm:presLayoutVars>
          <dgm:bulletEnabled val="1"/>
        </dgm:presLayoutVars>
      </dgm:prSet>
      <dgm:spPr/>
    </dgm:pt>
    <dgm:pt modelId="{855746D9-198E-485A-911E-E0F138C8454A}" type="pres">
      <dgm:prSet presAssocID="{411840B6-C591-4423-802C-B268C24188BC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6B3D3727-E238-41E9-8652-4D5247528BD6}" type="pres">
      <dgm:prSet presAssocID="{411840B6-C591-4423-802C-B268C24188BC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09538E2C-6295-4196-9624-660A06857046}" type="presOf" srcId="{B1059B3D-DEC4-4500-BC8B-4D7D3B8BCC11}" destId="{2C99040D-4826-4C96-862B-6696E12C4651}" srcOrd="0" destOrd="0" presId="urn:microsoft.com/office/officeart/2005/8/layout/vList2"/>
    <dgm:cxn modelId="{96946737-2CFE-4C58-BEEC-5F331A878155}" srcId="{411840B6-C591-4423-802C-B268C24188BC}" destId="{2352C2C4-DFE7-4E62-AC2A-49F3D8536173}" srcOrd="0" destOrd="0" parTransId="{76A4B774-4775-49FA-B3D8-6FE2DDAB3137}" sibTransId="{97C5399C-D7C8-4C32-9C04-A3AF93051D98}"/>
    <dgm:cxn modelId="{79DFD43A-FCBF-4C05-98C3-86744754BC16}" srcId="{C88CF2DA-9BDE-4A39-8C15-3C7C72ADC719}" destId="{1525341F-5DD3-42E0-8EAF-90D76D4202D3}" srcOrd="1" destOrd="0" parTransId="{2043D39D-B283-4EEA-8C0F-D7AB41F30FD9}" sibTransId="{A408968D-9691-427E-8435-33E325B3C71F}"/>
    <dgm:cxn modelId="{654B4D63-65BF-46AE-A7D5-AC9CE7C681EB}" srcId="{411840B6-C591-4423-802C-B268C24188BC}" destId="{87902C19-1516-4B98-8F80-860D6DB6B31E}" srcOrd="1" destOrd="0" parTransId="{22140600-F5FB-4144-83B2-4A7FA386CC7C}" sibTransId="{D90CE224-8AB9-46E1-BA4A-35934EB3A51B}"/>
    <dgm:cxn modelId="{6BA33276-7CE1-41C1-8B66-DA08F7B93FCC}" srcId="{B1059B3D-DEC4-4500-BC8B-4D7D3B8BCC11}" destId="{C88CF2DA-9BDE-4A39-8C15-3C7C72ADC719}" srcOrd="0" destOrd="0" parTransId="{7594B2B2-4402-4BCA-8B23-F6CD7A5E9254}" sibTransId="{FBDE795A-B0B1-459F-9EB4-9B5ADD20971D}"/>
    <dgm:cxn modelId="{FFC28479-61E3-46E6-BE98-A60A47D0D370}" type="presOf" srcId="{D68B1885-DF10-4C67-8E6D-C757FB40AE5A}" destId="{D8754A36-5DC8-45DA-A654-E88D246C53C4}" srcOrd="0" destOrd="0" presId="urn:microsoft.com/office/officeart/2005/8/layout/vList2"/>
    <dgm:cxn modelId="{54C1C6A4-9AB5-4BAA-A39C-DFC0CCF77DF9}" srcId="{B1059B3D-DEC4-4500-BC8B-4D7D3B8BCC11}" destId="{411840B6-C591-4423-802C-B268C24188BC}" srcOrd="1" destOrd="0" parTransId="{8E2515F9-B2D5-40BD-8CBC-984060599335}" sibTransId="{62C14A03-28EC-4BDA-9B4B-30BFA726B866}"/>
    <dgm:cxn modelId="{1B10E3A5-EDB1-4AC8-9798-F799AA30C8E6}" type="presOf" srcId="{411840B6-C591-4423-802C-B268C24188BC}" destId="{855746D9-198E-485A-911E-E0F138C8454A}" srcOrd="0" destOrd="0" presId="urn:microsoft.com/office/officeart/2005/8/layout/vList2"/>
    <dgm:cxn modelId="{634BBDB8-D190-42E7-9619-C82536D6280C}" type="presOf" srcId="{2352C2C4-DFE7-4E62-AC2A-49F3D8536173}" destId="{6B3D3727-E238-41E9-8652-4D5247528BD6}" srcOrd="0" destOrd="0" presId="urn:microsoft.com/office/officeart/2005/8/layout/vList2"/>
    <dgm:cxn modelId="{088718C4-5E7E-4D56-A346-F5FACF64E9D9}" type="presOf" srcId="{C88CF2DA-9BDE-4A39-8C15-3C7C72ADC719}" destId="{1BB0340C-A6C0-451A-8905-A5C21D7AA5F2}" srcOrd="0" destOrd="0" presId="urn:microsoft.com/office/officeart/2005/8/layout/vList2"/>
    <dgm:cxn modelId="{B3022EDC-DAF7-4F7E-8CA2-313373A028BA}" srcId="{C88CF2DA-9BDE-4A39-8C15-3C7C72ADC719}" destId="{D68B1885-DF10-4C67-8E6D-C757FB40AE5A}" srcOrd="0" destOrd="0" parTransId="{9F5823F0-6BAF-4CA3-83C1-04301FED59F7}" sibTransId="{0AF1BCB1-D357-4EF0-9A94-72D9D09E3D1A}"/>
    <dgm:cxn modelId="{71FD6DE5-C45C-47E8-8EC6-098E91576CE2}" type="presOf" srcId="{1525341F-5DD3-42E0-8EAF-90D76D4202D3}" destId="{D8754A36-5DC8-45DA-A654-E88D246C53C4}" srcOrd="0" destOrd="1" presId="urn:microsoft.com/office/officeart/2005/8/layout/vList2"/>
    <dgm:cxn modelId="{614AB0FC-B47A-4C3E-9899-AB10F388357E}" type="presOf" srcId="{87902C19-1516-4B98-8F80-860D6DB6B31E}" destId="{6B3D3727-E238-41E9-8652-4D5247528BD6}" srcOrd="0" destOrd="1" presId="urn:microsoft.com/office/officeart/2005/8/layout/vList2"/>
    <dgm:cxn modelId="{53334976-8452-4659-A3FA-737D841C2F94}" type="presParOf" srcId="{2C99040D-4826-4C96-862B-6696E12C4651}" destId="{1BB0340C-A6C0-451A-8905-A5C21D7AA5F2}" srcOrd="0" destOrd="0" presId="urn:microsoft.com/office/officeart/2005/8/layout/vList2"/>
    <dgm:cxn modelId="{6864307C-1EC1-4451-AC9C-CB1A54D10BEB}" type="presParOf" srcId="{2C99040D-4826-4C96-862B-6696E12C4651}" destId="{D8754A36-5DC8-45DA-A654-E88D246C53C4}" srcOrd="1" destOrd="0" presId="urn:microsoft.com/office/officeart/2005/8/layout/vList2"/>
    <dgm:cxn modelId="{04322541-0BB6-4B0E-A324-B2568A5F2460}" type="presParOf" srcId="{2C99040D-4826-4C96-862B-6696E12C4651}" destId="{855746D9-198E-485A-911E-E0F138C8454A}" srcOrd="2" destOrd="0" presId="urn:microsoft.com/office/officeart/2005/8/layout/vList2"/>
    <dgm:cxn modelId="{4AFD33AF-E4BE-4B5A-82F5-820911E77E17}" type="presParOf" srcId="{2C99040D-4826-4C96-862B-6696E12C4651}" destId="{6B3D3727-E238-41E9-8652-4D5247528BD6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C2DD8F90-FC5F-4EFD-9263-49272CF5D292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86271F9-3102-41A3-9568-E4F68F972954}">
      <dgm:prSet phldrT="[Text]" custT="1"/>
      <dgm:spPr/>
      <dgm:t>
        <a:bodyPr/>
        <a:lstStyle/>
        <a:p>
          <a:r>
            <a:rPr lang="en-US" sz="2800" dirty="0">
              <a:latin typeface="+mj-lt"/>
            </a:rPr>
            <a:t>PC for Local Processing</a:t>
          </a:r>
        </a:p>
      </dgm:t>
    </dgm:pt>
    <dgm:pt modelId="{FB6D1B47-6AB0-41A9-8D4D-B568F9D9C480}" type="parTrans" cxnId="{D6ECD0FA-6743-4B10-A240-7317A137D751}">
      <dgm:prSet/>
      <dgm:spPr/>
      <dgm:t>
        <a:bodyPr/>
        <a:lstStyle/>
        <a:p>
          <a:endParaRPr lang="en-US"/>
        </a:p>
      </dgm:t>
    </dgm:pt>
    <dgm:pt modelId="{024A0EDF-F6B6-490B-8D78-8B2CDE260D8C}" type="sibTrans" cxnId="{D6ECD0FA-6743-4B10-A240-7317A137D751}">
      <dgm:prSet/>
      <dgm:spPr/>
      <dgm:t>
        <a:bodyPr/>
        <a:lstStyle/>
        <a:p>
          <a:endParaRPr lang="en-US"/>
        </a:p>
      </dgm:t>
    </dgm:pt>
    <dgm:pt modelId="{A96282D8-0DCF-4552-901F-A84C45639456}">
      <dgm:prSet phldrT="[Text]" custT="1"/>
      <dgm:spPr/>
      <dgm:t>
        <a:bodyPr/>
        <a:lstStyle/>
        <a:p>
          <a:r>
            <a:rPr lang="en-US" sz="24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imes New Roman"/>
              <a:ea typeface="+mn-ea"/>
              <a:cs typeface="+mn-cs"/>
            </a:rPr>
            <a:t>Hosts data analysis and visualization using software tools.</a:t>
          </a:r>
        </a:p>
      </dgm:t>
    </dgm:pt>
    <dgm:pt modelId="{B0BF06A1-472F-4E98-8CCE-A7E8B224AF60}" type="parTrans" cxnId="{96DB586D-B465-45B9-AE6D-62B9DE7CDC18}">
      <dgm:prSet/>
      <dgm:spPr/>
      <dgm:t>
        <a:bodyPr/>
        <a:lstStyle/>
        <a:p>
          <a:endParaRPr lang="en-US"/>
        </a:p>
      </dgm:t>
    </dgm:pt>
    <dgm:pt modelId="{BB251198-0F88-42D5-BC40-AF20ACA086CE}" type="sibTrans" cxnId="{96DB586D-B465-45B9-AE6D-62B9DE7CDC18}">
      <dgm:prSet/>
      <dgm:spPr/>
      <dgm:t>
        <a:bodyPr/>
        <a:lstStyle/>
        <a:p>
          <a:endParaRPr lang="en-US"/>
        </a:p>
      </dgm:t>
    </dgm:pt>
    <dgm:pt modelId="{39B07038-2B4A-4DA0-990D-23A3EA3E5D36}">
      <dgm:prSet phldrT="[Text]" custT="1"/>
      <dgm:spPr/>
      <dgm:t>
        <a:bodyPr/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solidFill>
                <a:prstClr val="white"/>
              </a:solidFill>
              <a:latin typeface="Times New Roman"/>
              <a:ea typeface="+mn-ea"/>
              <a:cs typeface="+mn-cs"/>
            </a:rPr>
            <a:t>Data Flow</a:t>
          </a:r>
        </a:p>
      </dgm:t>
    </dgm:pt>
    <dgm:pt modelId="{8A618BBE-8C27-4C15-95EB-E88DDC73F330}" type="parTrans" cxnId="{EDEF7439-C451-4678-AF4B-DBFE3564D0A0}">
      <dgm:prSet/>
      <dgm:spPr/>
      <dgm:t>
        <a:bodyPr/>
        <a:lstStyle/>
        <a:p>
          <a:endParaRPr lang="en-US"/>
        </a:p>
      </dgm:t>
    </dgm:pt>
    <dgm:pt modelId="{2869153E-9098-4B0F-A9E5-825F2431A155}" type="sibTrans" cxnId="{EDEF7439-C451-4678-AF4B-DBFE3564D0A0}">
      <dgm:prSet/>
      <dgm:spPr/>
      <dgm:t>
        <a:bodyPr/>
        <a:lstStyle/>
        <a:p>
          <a:endParaRPr lang="en-US"/>
        </a:p>
      </dgm:t>
    </dgm:pt>
    <dgm:pt modelId="{E5BAC5B8-1B44-4009-8EFE-789D04847F1B}">
      <dgm:prSet phldrT="[Text]" custT="1"/>
      <dgm:spPr/>
      <dgm:t>
        <a:bodyPr/>
        <a:lstStyle/>
        <a:p>
          <a:r>
            <a:rPr lang="en-US" sz="24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imes New Roman"/>
              <a:ea typeface="+mn-ea"/>
              <a:cs typeface="+mn-cs"/>
            </a:rPr>
            <a:t>Sensors send real-time data to PCBs.</a:t>
          </a:r>
        </a:p>
      </dgm:t>
    </dgm:pt>
    <dgm:pt modelId="{A5E42D56-B313-43A5-BAB1-2B3ABAE6C021}" type="parTrans" cxnId="{9ABC035A-5DEC-4B04-80FE-3E8511EE8D3F}">
      <dgm:prSet/>
      <dgm:spPr/>
      <dgm:t>
        <a:bodyPr/>
        <a:lstStyle/>
        <a:p>
          <a:endParaRPr lang="en-US"/>
        </a:p>
      </dgm:t>
    </dgm:pt>
    <dgm:pt modelId="{147FD074-BF22-4ED1-921D-9D0D458A5DFF}" type="sibTrans" cxnId="{9ABC035A-5DEC-4B04-80FE-3E8511EE8D3F}">
      <dgm:prSet/>
      <dgm:spPr/>
      <dgm:t>
        <a:bodyPr/>
        <a:lstStyle/>
        <a:p>
          <a:endParaRPr lang="en-US"/>
        </a:p>
      </dgm:t>
    </dgm:pt>
    <dgm:pt modelId="{0C0E7AB2-92A8-4370-8BDE-582551DBE75F}">
      <dgm:prSet custT="1"/>
      <dgm:spPr/>
      <dgm:t>
        <a:bodyPr/>
        <a:lstStyle/>
        <a:p>
          <a:r>
            <a:rPr lang="en-US" sz="24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imes New Roman"/>
              <a:ea typeface="+mn-ea"/>
              <a:cs typeface="+mn-cs"/>
            </a:rPr>
            <a:t>Data is routed to the NI </a:t>
          </a:r>
          <a:r>
            <a:rPr lang="en-US" sz="2400" kern="1200" dirty="0" err="1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imes New Roman"/>
              <a:ea typeface="+mn-ea"/>
              <a:cs typeface="+mn-cs"/>
            </a:rPr>
            <a:t>MyRIO</a:t>
          </a:r>
          <a:r>
            <a:rPr lang="en-US" sz="24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imes New Roman"/>
              <a:ea typeface="+mn-ea"/>
              <a:cs typeface="+mn-cs"/>
            </a:rPr>
            <a:t>, which transmits it to a PC through a USB interface.</a:t>
          </a:r>
        </a:p>
      </dgm:t>
    </dgm:pt>
    <dgm:pt modelId="{46226970-6FAE-45F5-A381-E12902CAA12F}" type="parTrans" cxnId="{CFDCC938-E5FA-4721-943E-49A206860FAD}">
      <dgm:prSet/>
      <dgm:spPr/>
      <dgm:t>
        <a:bodyPr/>
        <a:lstStyle/>
        <a:p>
          <a:endParaRPr lang="en-US"/>
        </a:p>
      </dgm:t>
    </dgm:pt>
    <dgm:pt modelId="{459D3B0C-A26C-4C85-862E-47EBD4394A22}" type="sibTrans" cxnId="{CFDCC938-E5FA-4721-943E-49A206860FAD}">
      <dgm:prSet/>
      <dgm:spPr/>
      <dgm:t>
        <a:bodyPr/>
        <a:lstStyle/>
        <a:p>
          <a:endParaRPr lang="en-US"/>
        </a:p>
      </dgm:t>
    </dgm:pt>
    <dgm:pt modelId="{B380D7DD-8625-4FB6-B918-C554F7A60AA8}" type="pres">
      <dgm:prSet presAssocID="{C2DD8F90-FC5F-4EFD-9263-49272CF5D292}" presName="linear" presStyleCnt="0">
        <dgm:presLayoutVars>
          <dgm:animLvl val="lvl"/>
          <dgm:resizeHandles val="exact"/>
        </dgm:presLayoutVars>
      </dgm:prSet>
      <dgm:spPr/>
    </dgm:pt>
    <dgm:pt modelId="{44AFBE25-DF94-45A6-9EC5-FD58C7F99F2E}" type="pres">
      <dgm:prSet presAssocID="{086271F9-3102-41A3-9568-E4F68F972954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8993B88A-B4BC-4B83-8FC5-8C17CCC998D6}" type="pres">
      <dgm:prSet presAssocID="{086271F9-3102-41A3-9568-E4F68F972954}" presName="childText" presStyleLbl="revTx" presStyleIdx="0" presStyleCnt="2">
        <dgm:presLayoutVars>
          <dgm:bulletEnabled val="1"/>
        </dgm:presLayoutVars>
      </dgm:prSet>
      <dgm:spPr/>
    </dgm:pt>
    <dgm:pt modelId="{4BBEB50F-3E89-4F5C-9778-CCDE048A6A48}" type="pres">
      <dgm:prSet presAssocID="{39B07038-2B4A-4DA0-990D-23A3EA3E5D36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8CF75871-6BE1-4E66-86EE-B22249C7E284}" type="pres">
      <dgm:prSet presAssocID="{39B07038-2B4A-4DA0-990D-23A3EA3E5D36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BDAE4318-8371-4EA5-A9E5-70D7A86FAC7A}" type="presOf" srcId="{39B07038-2B4A-4DA0-990D-23A3EA3E5D36}" destId="{4BBEB50F-3E89-4F5C-9778-CCDE048A6A48}" srcOrd="0" destOrd="0" presId="urn:microsoft.com/office/officeart/2005/8/layout/vList2"/>
    <dgm:cxn modelId="{CFDCC938-E5FA-4721-943E-49A206860FAD}" srcId="{39B07038-2B4A-4DA0-990D-23A3EA3E5D36}" destId="{0C0E7AB2-92A8-4370-8BDE-582551DBE75F}" srcOrd="1" destOrd="0" parTransId="{46226970-6FAE-45F5-A381-E12902CAA12F}" sibTransId="{459D3B0C-A26C-4C85-862E-47EBD4394A22}"/>
    <dgm:cxn modelId="{EDEF7439-C451-4678-AF4B-DBFE3564D0A0}" srcId="{C2DD8F90-FC5F-4EFD-9263-49272CF5D292}" destId="{39B07038-2B4A-4DA0-990D-23A3EA3E5D36}" srcOrd="1" destOrd="0" parTransId="{8A618BBE-8C27-4C15-95EB-E88DDC73F330}" sibTransId="{2869153E-9098-4B0F-A9E5-825F2431A155}"/>
    <dgm:cxn modelId="{96DB586D-B465-45B9-AE6D-62B9DE7CDC18}" srcId="{086271F9-3102-41A3-9568-E4F68F972954}" destId="{A96282D8-0DCF-4552-901F-A84C45639456}" srcOrd="0" destOrd="0" parTransId="{B0BF06A1-472F-4E98-8CCE-A7E8B224AF60}" sibTransId="{BB251198-0F88-42D5-BC40-AF20ACA086CE}"/>
    <dgm:cxn modelId="{1989A958-CD3B-4722-AA2E-7B31CC9731EF}" type="presOf" srcId="{086271F9-3102-41A3-9568-E4F68F972954}" destId="{44AFBE25-DF94-45A6-9EC5-FD58C7F99F2E}" srcOrd="0" destOrd="0" presId="urn:microsoft.com/office/officeart/2005/8/layout/vList2"/>
    <dgm:cxn modelId="{9ABC035A-5DEC-4B04-80FE-3E8511EE8D3F}" srcId="{39B07038-2B4A-4DA0-990D-23A3EA3E5D36}" destId="{E5BAC5B8-1B44-4009-8EFE-789D04847F1B}" srcOrd="0" destOrd="0" parTransId="{A5E42D56-B313-43A5-BAB1-2B3ABAE6C021}" sibTransId="{147FD074-BF22-4ED1-921D-9D0D458A5DFF}"/>
    <dgm:cxn modelId="{2B4B198F-7246-4570-BA48-FFE1C43BDE9F}" type="presOf" srcId="{C2DD8F90-FC5F-4EFD-9263-49272CF5D292}" destId="{B380D7DD-8625-4FB6-B918-C554F7A60AA8}" srcOrd="0" destOrd="0" presId="urn:microsoft.com/office/officeart/2005/8/layout/vList2"/>
    <dgm:cxn modelId="{40C50894-3881-46A7-97E3-62415DD0C500}" type="presOf" srcId="{A96282D8-0DCF-4552-901F-A84C45639456}" destId="{8993B88A-B4BC-4B83-8FC5-8C17CCC998D6}" srcOrd="0" destOrd="0" presId="urn:microsoft.com/office/officeart/2005/8/layout/vList2"/>
    <dgm:cxn modelId="{5C8701B8-2D7D-4C71-8CA6-829DA10B18CA}" type="presOf" srcId="{E5BAC5B8-1B44-4009-8EFE-789D04847F1B}" destId="{8CF75871-6BE1-4E66-86EE-B22249C7E284}" srcOrd="0" destOrd="0" presId="urn:microsoft.com/office/officeart/2005/8/layout/vList2"/>
    <dgm:cxn modelId="{58E4ACBC-6E4D-405A-9DB1-C7FADCDB66A0}" type="presOf" srcId="{0C0E7AB2-92A8-4370-8BDE-582551DBE75F}" destId="{8CF75871-6BE1-4E66-86EE-B22249C7E284}" srcOrd="0" destOrd="1" presId="urn:microsoft.com/office/officeart/2005/8/layout/vList2"/>
    <dgm:cxn modelId="{D6ECD0FA-6743-4B10-A240-7317A137D751}" srcId="{C2DD8F90-FC5F-4EFD-9263-49272CF5D292}" destId="{086271F9-3102-41A3-9568-E4F68F972954}" srcOrd="0" destOrd="0" parTransId="{FB6D1B47-6AB0-41A9-8D4D-B568F9D9C480}" sibTransId="{024A0EDF-F6B6-490B-8D78-8B2CDE260D8C}"/>
    <dgm:cxn modelId="{4D2D86B5-3945-4E79-B7E5-96C907AC1A26}" type="presParOf" srcId="{B380D7DD-8625-4FB6-B918-C554F7A60AA8}" destId="{44AFBE25-DF94-45A6-9EC5-FD58C7F99F2E}" srcOrd="0" destOrd="0" presId="urn:microsoft.com/office/officeart/2005/8/layout/vList2"/>
    <dgm:cxn modelId="{1E3EF9E7-7BAD-4FCB-AE81-68FB6EEC3B81}" type="presParOf" srcId="{B380D7DD-8625-4FB6-B918-C554F7A60AA8}" destId="{8993B88A-B4BC-4B83-8FC5-8C17CCC998D6}" srcOrd="1" destOrd="0" presId="urn:microsoft.com/office/officeart/2005/8/layout/vList2"/>
    <dgm:cxn modelId="{675D76DB-1F18-4E91-9E63-61FECCF02946}" type="presParOf" srcId="{B380D7DD-8625-4FB6-B918-C554F7A60AA8}" destId="{4BBEB50F-3E89-4F5C-9778-CCDE048A6A48}" srcOrd="2" destOrd="0" presId="urn:microsoft.com/office/officeart/2005/8/layout/vList2"/>
    <dgm:cxn modelId="{51FFA5BF-D043-43C6-AFDA-6F3EAD238B50}" type="presParOf" srcId="{B380D7DD-8625-4FB6-B918-C554F7A60AA8}" destId="{8CF75871-6BE1-4E66-86EE-B22249C7E284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87B1EB34-FE5E-46B9-88E9-BA8BE5BCBDF1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D2B4595-93C9-4721-A9C0-6FF2F396E090}">
      <dgm:prSet phldrT="[Text]" custT="1"/>
      <dgm:spPr/>
      <dgm:t>
        <a:bodyPr/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solidFill>
                <a:prstClr val="white"/>
              </a:solidFill>
              <a:latin typeface="Times New Roman"/>
              <a:ea typeface="+mn-ea"/>
              <a:cs typeface="+mn-cs"/>
            </a:rPr>
            <a:t>PCB (Printed Circuit Board)</a:t>
          </a:r>
        </a:p>
      </dgm:t>
    </dgm:pt>
    <dgm:pt modelId="{79A72C04-ED00-4E04-92EA-32EB59F6B582}" type="parTrans" cxnId="{3D16ED3E-6150-4DB7-98C1-CB8220F457A0}">
      <dgm:prSet/>
      <dgm:spPr/>
      <dgm:t>
        <a:bodyPr/>
        <a:lstStyle/>
        <a:p>
          <a:endParaRPr lang="en-US"/>
        </a:p>
      </dgm:t>
    </dgm:pt>
    <dgm:pt modelId="{33AC4679-502D-4D20-BA9E-814DA987A5F4}" type="sibTrans" cxnId="{3D16ED3E-6150-4DB7-98C1-CB8220F457A0}">
      <dgm:prSet/>
      <dgm:spPr/>
      <dgm:t>
        <a:bodyPr/>
        <a:lstStyle/>
        <a:p>
          <a:endParaRPr lang="en-US"/>
        </a:p>
      </dgm:t>
    </dgm:pt>
    <dgm:pt modelId="{02B9919D-2646-41C2-8BA9-B26E64CA8B3F}">
      <dgm:prSet phldrT="[Text]" custT="1"/>
      <dgm:spPr/>
      <dgm:t>
        <a:bodyPr/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4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imes New Roman"/>
              <a:ea typeface="+mn-ea"/>
              <a:cs typeface="+mn-cs"/>
            </a:rPr>
            <a:t>Custom-designed PCBs manufacturers in South Korea.</a:t>
          </a:r>
        </a:p>
      </dgm:t>
    </dgm:pt>
    <dgm:pt modelId="{B55C1252-78DE-4932-9320-2835674244CE}" type="parTrans" cxnId="{BBF963BA-6D41-4A12-956F-45F483A39B6D}">
      <dgm:prSet/>
      <dgm:spPr/>
      <dgm:t>
        <a:bodyPr/>
        <a:lstStyle/>
        <a:p>
          <a:endParaRPr lang="en-US"/>
        </a:p>
      </dgm:t>
    </dgm:pt>
    <dgm:pt modelId="{341F6C2F-DC77-4EF4-8305-CFAE4FA45562}" type="sibTrans" cxnId="{BBF963BA-6D41-4A12-956F-45F483A39B6D}">
      <dgm:prSet/>
      <dgm:spPr/>
      <dgm:t>
        <a:bodyPr/>
        <a:lstStyle/>
        <a:p>
          <a:endParaRPr lang="en-US"/>
        </a:p>
      </dgm:t>
    </dgm:pt>
    <dgm:pt modelId="{EB8FA724-62F0-458C-A487-071FADD735AE}">
      <dgm:prSet phldrT="[Text]" custT="1"/>
      <dgm:spPr/>
      <dgm:t>
        <a:bodyPr/>
        <a:lstStyle/>
        <a:p>
          <a:r>
            <a:rPr lang="en-US" sz="2800" kern="1200" dirty="0">
              <a:solidFill>
                <a:prstClr val="white"/>
              </a:solidFill>
              <a:latin typeface="Times New Roman"/>
              <a:ea typeface="+mn-ea"/>
              <a:cs typeface="+mn-cs"/>
            </a:rPr>
            <a:t>Commercial Sensors</a:t>
          </a:r>
        </a:p>
      </dgm:t>
    </dgm:pt>
    <dgm:pt modelId="{1B8C1864-1808-49DE-A12B-45CB8CF4D89A}" type="parTrans" cxnId="{C86D6A98-E957-4F9D-9B44-21E2D81AD0CA}">
      <dgm:prSet/>
      <dgm:spPr/>
      <dgm:t>
        <a:bodyPr/>
        <a:lstStyle/>
        <a:p>
          <a:endParaRPr lang="en-US"/>
        </a:p>
      </dgm:t>
    </dgm:pt>
    <dgm:pt modelId="{34CD1815-C571-4F1F-961A-15A393FD8E7A}" type="sibTrans" cxnId="{C86D6A98-E957-4F9D-9B44-21E2D81AD0CA}">
      <dgm:prSet/>
      <dgm:spPr/>
      <dgm:t>
        <a:bodyPr/>
        <a:lstStyle/>
        <a:p>
          <a:endParaRPr lang="en-US"/>
        </a:p>
      </dgm:t>
    </dgm:pt>
    <dgm:pt modelId="{AB5FDE9A-CAC8-4DE1-B2DF-69C93D53526E}">
      <dgm:prSet phldrT="[Text]" custT="1"/>
      <dgm:spPr/>
      <dgm:t>
        <a:bodyPr/>
        <a:lstStyle/>
        <a:p>
          <a:r>
            <a:rPr lang="en-US" sz="24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imes New Roman"/>
              <a:ea typeface="+mn-ea"/>
              <a:cs typeface="+mn-cs"/>
            </a:rPr>
            <a:t>Sourced from South Korea</a:t>
          </a:r>
        </a:p>
      </dgm:t>
    </dgm:pt>
    <dgm:pt modelId="{0F5EB070-FA5C-4A10-9B48-33C256662FB3}" type="parTrans" cxnId="{C75C50FE-6C4D-41AD-9D4E-B7F11ED29DEA}">
      <dgm:prSet/>
      <dgm:spPr/>
      <dgm:t>
        <a:bodyPr/>
        <a:lstStyle/>
        <a:p>
          <a:endParaRPr lang="en-US"/>
        </a:p>
      </dgm:t>
    </dgm:pt>
    <dgm:pt modelId="{154E47CC-FA98-436F-86B8-C15BBEE3C8E0}" type="sibTrans" cxnId="{C75C50FE-6C4D-41AD-9D4E-B7F11ED29DEA}">
      <dgm:prSet/>
      <dgm:spPr/>
      <dgm:t>
        <a:bodyPr/>
        <a:lstStyle/>
        <a:p>
          <a:endParaRPr lang="en-US"/>
        </a:p>
      </dgm:t>
    </dgm:pt>
    <dgm:pt modelId="{5D9094C7-1A3A-4073-8EEF-902C2C2EC687}" type="pres">
      <dgm:prSet presAssocID="{87B1EB34-FE5E-46B9-88E9-BA8BE5BCBDF1}" presName="linear" presStyleCnt="0">
        <dgm:presLayoutVars>
          <dgm:animLvl val="lvl"/>
          <dgm:resizeHandles val="exact"/>
        </dgm:presLayoutVars>
      </dgm:prSet>
      <dgm:spPr/>
    </dgm:pt>
    <dgm:pt modelId="{04DF89BD-7552-4430-BFFA-47C8F4C613D8}" type="pres">
      <dgm:prSet presAssocID="{8D2B4595-93C9-4721-A9C0-6FF2F396E090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69FF9241-FF08-4E0C-A5A7-599A84B3FAC3}" type="pres">
      <dgm:prSet presAssocID="{8D2B4595-93C9-4721-A9C0-6FF2F396E090}" presName="childText" presStyleLbl="revTx" presStyleIdx="0" presStyleCnt="2">
        <dgm:presLayoutVars>
          <dgm:bulletEnabled val="1"/>
        </dgm:presLayoutVars>
      </dgm:prSet>
      <dgm:spPr/>
    </dgm:pt>
    <dgm:pt modelId="{E69F4C1E-006B-49C7-8950-59AB84B850AA}" type="pres">
      <dgm:prSet presAssocID="{EB8FA724-62F0-458C-A487-071FADD735AE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19710BA0-B9A1-411D-923E-C9C816B6EED4}" type="pres">
      <dgm:prSet presAssocID="{EB8FA724-62F0-458C-A487-071FADD735AE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94EFAA2C-E795-4926-B9B2-8373ABF20FF8}" type="presOf" srcId="{8D2B4595-93C9-4721-A9C0-6FF2F396E090}" destId="{04DF89BD-7552-4430-BFFA-47C8F4C613D8}" srcOrd="0" destOrd="0" presId="urn:microsoft.com/office/officeart/2005/8/layout/vList2"/>
    <dgm:cxn modelId="{3D16ED3E-6150-4DB7-98C1-CB8220F457A0}" srcId="{87B1EB34-FE5E-46B9-88E9-BA8BE5BCBDF1}" destId="{8D2B4595-93C9-4721-A9C0-6FF2F396E090}" srcOrd="0" destOrd="0" parTransId="{79A72C04-ED00-4E04-92EA-32EB59F6B582}" sibTransId="{33AC4679-502D-4D20-BA9E-814DA987A5F4}"/>
    <dgm:cxn modelId="{CA4FEB3F-53F2-4511-85B4-8AD70E09DE72}" type="presOf" srcId="{AB5FDE9A-CAC8-4DE1-B2DF-69C93D53526E}" destId="{19710BA0-B9A1-411D-923E-C9C816B6EED4}" srcOrd="0" destOrd="0" presId="urn:microsoft.com/office/officeart/2005/8/layout/vList2"/>
    <dgm:cxn modelId="{E0BC6789-E0CF-408D-848D-036BBCAC0F3C}" type="presOf" srcId="{02B9919D-2646-41C2-8BA9-B26E64CA8B3F}" destId="{69FF9241-FF08-4E0C-A5A7-599A84B3FAC3}" srcOrd="0" destOrd="0" presId="urn:microsoft.com/office/officeart/2005/8/layout/vList2"/>
    <dgm:cxn modelId="{C86D6A98-E957-4F9D-9B44-21E2D81AD0CA}" srcId="{87B1EB34-FE5E-46B9-88E9-BA8BE5BCBDF1}" destId="{EB8FA724-62F0-458C-A487-071FADD735AE}" srcOrd="1" destOrd="0" parTransId="{1B8C1864-1808-49DE-A12B-45CB8CF4D89A}" sibTransId="{34CD1815-C571-4F1F-961A-15A393FD8E7A}"/>
    <dgm:cxn modelId="{00B004A8-070C-435A-9740-44A95BB91B94}" type="presOf" srcId="{EB8FA724-62F0-458C-A487-071FADD735AE}" destId="{E69F4C1E-006B-49C7-8950-59AB84B850AA}" srcOrd="0" destOrd="0" presId="urn:microsoft.com/office/officeart/2005/8/layout/vList2"/>
    <dgm:cxn modelId="{BBF963BA-6D41-4A12-956F-45F483A39B6D}" srcId="{8D2B4595-93C9-4721-A9C0-6FF2F396E090}" destId="{02B9919D-2646-41C2-8BA9-B26E64CA8B3F}" srcOrd="0" destOrd="0" parTransId="{B55C1252-78DE-4932-9320-2835674244CE}" sibTransId="{341F6C2F-DC77-4EF4-8305-CFAE4FA45562}"/>
    <dgm:cxn modelId="{389BF6D2-E202-4CDD-B25E-EDA33F5E7981}" type="presOf" srcId="{87B1EB34-FE5E-46B9-88E9-BA8BE5BCBDF1}" destId="{5D9094C7-1A3A-4073-8EEF-902C2C2EC687}" srcOrd="0" destOrd="0" presId="urn:microsoft.com/office/officeart/2005/8/layout/vList2"/>
    <dgm:cxn modelId="{C75C50FE-6C4D-41AD-9D4E-B7F11ED29DEA}" srcId="{EB8FA724-62F0-458C-A487-071FADD735AE}" destId="{AB5FDE9A-CAC8-4DE1-B2DF-69C93D53526E}" srcOrd="0" destOrd="0" parTransId="{0F5EB070-FA5C-4A10-9B48-33C256662FB3}" sibTransId="{154E47CC-FA98-436F-86B8-C15BBEE3C8E0}"/>
    <dgm:cxn modelId="{3E594650-7E23-47E1-8F0F-60B1C48125A6}" type="presParOf" srcId="{5D9094C7-1A3A-4073-8EEF-902C2C2EC687}" destId="{04DF89BD-7552-4430-BFFA-47C8F4C613D8}" srcOrd="0" destOrd="0" presId="urn:microsoft.com/office/officeart/2005/8/layout/vList2"/>
    <dgm:cxn modelId="{BBB2EA3E-CF16-4564-9E89-198A88603B0E}" type="presParOf" srcId="{5D9094C7-1A3A-4073-8EEF-902C2C2EC687}" destId="{69FF9241-FF08-4E0C-A5A7-599A84B3FAC3}" srcOrd="1" destOrd="0" presId="urn:microsoft.com/office/officeart/2005/8/layout/vList2"/>
    <dgm:cxn modelId="{8D4907F0-545E-45A2-B5CC-070927CF4A12}" type="presParOf" srcId="{5D9094C7-1A3A-4073-8EEF-902C2C2EC687}" destId="{E69F4C1E-006B-49C7-8950-59AB84B850AA}" srcOrd="2" destOrd="0" presId="urn:microsoft.com/office/officeart/2005/8/layout/vList2"/>
    <dgm:cxn modelId="{0D16C435-4727-4EE1-B2B0-3D9ED0E3085C}" type="presParOf" srcId="{5D9094C7-1A3A-4073-8EEF-902C2C2EC687}" destId="{19710BA0-B9A1-411D-923E-C9C816B6EED4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87B1EB34-FE5E-46B9-88E9-BA8BE5BCBDF1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D2B4595-93C9-4721-A9C0-6FF2F396E090}">
      <dgm:prSet phldrT="[Text]" custT="1"/>
      <dgm:spPr/>
      <dgm:t>
        <a:bodyPr/>
        <a:lstStyle/>
        <a:p>
          <a:r>
            <a:rPr lang="en-US" sz="2800" dirty="0">
              <a:latin typeface="+mj-lt"/>
            </a:rPr>
            <a:t>PC (Personal Computer)</a:t>
          </a:r>
        </a:p>
      </dgm:t>
    </dgm:pt>
    <dgm:pt modelId="{79A72C04-ED00-4E04-92EA-32EB59F6B582}" type="parTrans" cxnId="{3D16ED3E-6150-4DB7-98C1-CB8220F457A0}">
      <dgm:prSet/>
      <dgm:spPr/>
      <dgm:t>
        <a:bodyPr/>
        <a:lstStyle/>
        <a:p>
          <a:endParaRPr lang="en-US"/>
        </a:p>
      </dgm:t>
    </dgm:pt>
    <dgm:pt modelId="{33AC4679-502D-4D20-BA9E-814DA987A5F4}" type="sibTrans" cxnId="{3D16ED3E-6150-4DB7-98C1-CB8220F457A0}">
      <dgm:prSet/>
      <dgm:spPr/>
      <dgm:t>
        <a:bodyPr/>
        <a:lstStyle/>
        <a:p>
          <a:endParaRPr lang="en-US"/>
        </a:p>
      </dgm:t>
    </dgm:pt>
    <dgm:pt modelId="{02B9919D-2646-41C2-8BA9-B26E64CA8B3F}">
      <dgm:prSet phldrT="[Text]" custT="1"/>
      <dgm:spPr/>
      <dgm:t>
        <a:bodyPr/>
        <a:lstStyle/>
        <a:p>
          <a:r>
            <a:rPr lang="en-US" sz="2400" dirty="0">
              <a:latin typeface="+mj-lt"/>
            </a:rPr>
            <a:t>Available in our labs for processing, analyzing, and visualizing real-time sensor data.</a:t>
          </a:r>
        </a:p>
      </dgm:t>
    </dgm:pt>
    <dgm:pt modelId="{B55C1252-78DE-4932-9320-2835674244CE}" type="parTrans" cxnId="{BBF963BA-6D41-4A12-956F-45F483A39B6D}">
      <dgm:prSet/>
      <dgm:spPr/>
      <dgm:t>
        <a:bodyPr/>
        <a:lstStyle/>
        <a:p>
          <a:endParaRPr lang="en-US"/>
        </a:p>
      </dgm:t>
    </dgm:pt>
    <dgm:pt modelId="{341F6C2F-DC77-4EF4-8305-CFAE4FA45562}" type="sibTrans" cxnId="{BBF963BA-6D41-4A12-956F-45F483A39B6D}">
      <dgm:prSet/>
      <dgm:spPr/>
      <dgm:t>
        <a:bodyPr/>
        <a:lstStyle/>
        <a:p>
          <a:endParaRPr lang="en-US"/>
        </a:p>
      </dgm:t>
    </dgm:pt>
    <dgm:pt modelId="{EB8FA724-62F0-458C-A487-071FADD735AE}">
      <dgm:prSet phldrT="[Text]" custT="1"/>
      <dgm:spPr/>
      <dgm:t>
        <a:bodyPr/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solidFill>
                <a:prstClr val="white"/>
              </a:solidFill>
              <a:latin typeface="Times New Roman"/>
              <a:ea typeface="+mn-ea"/>
              <a:cs typeface="+mn-cs"/>
            </a:rPr>
            <a:t>NI </a:t>
          </a:r>
          <a:r>
            <a:rPr lang="en-US" sz="2800" kern="1200" dirty="0" err="1">
              <a:solidFill>
                <a:prstClr val="white"/>
              </a:solidFill>
              <a:latin typeface="Times New Roman"/>
              <a:ea typeface="+mn-ea"/>
              <a:cs typeface="+mn-cs"/>
            </a:rPr>
            <a:t>MyRIO</a:t>
          </a:r>
          <a:endParaRPr lang="en-US" sz="2800" kern="1200" dirty="0">
            <a:solidFill>
              <a:prstClr val="white"/>
            </a:solidFill>
            <a:latin typeface="Times New Roman"/>
            <a:ea typeface="+mn-ea"/>
            <a:cs typeface="+mn-cs"/>
          </a:endParaRPr>
        </a:p>
      </dgm:t>
    </dgm:pt>
    <dgm:pt modelId="{1B8C1864-1808-49DE-A12B-45CB8CF4D89A}" type="parTrans" cxnId="{C86D6A98-E957-4F9D-9B44-21E2D81AD0CA}">
      <dgm:prSet/>
      <dgm:spPr/>
      <dgm:t>
        <a:bodyPr/>
        <a:lstStyle/>
        <a:p>
          <a:endParaRPr lang="en-US"/>
        </a:p>
      </dgm:t>
    </dgm:pt>
    <dgm:pt modelId="{34CD1815-C571-4F1F-961A-15A393FD8E7A}" type="sibTrans" cxnId="{C86D6A98-E957-4F9D-9B44-21E2D81AD0CA}">
      <dgm:prSet/>
      <dgm:spPr/>
      <dgm:t>
        <a:bodyPr/>
        <a:lstStyle/>
        <a:p>
          <a:endParaRPr lang="en-US"/>
        </a:p>
      </dgm:t>
    </dgm:pt>
    <dgm:pt modelId="{AB5FDE9A-CAC8-4DE1-B2DF-69C93D53526E}">
      <dgm:prSet phldrT="[Text]" custT="1"/>
      <dgm:spPr/>
      <dgm:t>
        <a:bodyPr/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4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imes New Roman"/>
              <a:ea typeface="+mn-ea"/>
              <a:cs typeface="+mn-cs"/>
            </a:rPr>
            <a:t>Available in our labs, providing a reliable platform for data acquisition and processing.</a:t>
          </a:r>
        </a:p>
      </dgm:t>
    </dgm:pt>
    <dgm:pt modelId="{0F5EB070-FA5C-4A10-9B48-33C256662FB3}" type="parTrans" cxnId="{C75C50FE-6C4D-41AD-9D4E-B7F11ED29DEA}">
      <dgm:prSet/>
      <dgm:spPr/>
      <dgm:t>
        <a:bodyPr/>
        <a:lstStyle/>
        <a:p>
          <a:endParaRPr lang="en-US"/>
        </a:p>
      </dgm:t>
    </dgm:pt>
    <dgm:pt modelId="{154E47CC-FA98-436F-86B8-C15BBEE3C8E0}" type="sibTrans" cxnId="{C75C50FE-6C4D-41AD-9D4E-B7F11ED29DEA}">
      <dgm:prSet/>
      <dgm:spPr/>
      <dgm:t>
        <a:bodyPr/>
        <a:lstStyle/>
        <a:p>
          <a:endParaRPr lang="en-US"/>
        </a:p>
      </dgm:t>
    </dgm:pt>
    <dgm:pt modelId="{5D9094C7-1A3A-4073-8EEF-902C2C2EC687}" type="pres">
      <dgm:prSet presAssocID="{87B1EB34-FE5E-46B9-88E9-BA8BE5BCBDF1}" presName="linear" presStyleCnt="0">
        <dgm:presLayoutVars>
          <dgm:animLvl val="lvl"/>
          <dgm:resizeHandles val="exact"/>
        </dgm:presLayoutVars>
      </dgm:prSet>
      <dgm:spPr/>
    </dgm:pt>
    <dgm:pt modelId="{04DF89BD-7552-4430-BFFA-47C8F4C613D8}" type="pres">
      <dgm:prSet presAssocID="{8D2B4595-93C9-4721-A9C0-6FF2F396E090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69FF9241-FF08-4E0C-A5A7-599A84B3FAC3}" type="pres">
      <dgm:prSet presAssocID="{8D2B4595-93C9-4721-A9C0-6FF2F396E090}" presName="childText" presStyleLbl="revTx" presStyleIdx="0" presStyleCnt="2">
        <dgm:presLayoutVars>
          <dgm:bulletEnabled val="1"/>
        </dgm:presLayoutVars>
      </dgm:prSet>
      <dgm:spPr/>
    </dgm:pt>
    <dgm:pt modelId="{E69F4C1E-006B-49C7-8950-59AB84B850AA}" type="pres">
      <dgm:prSet presAssocID="{EB8FA724-62F0-458C-A487-071FADD735AE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19710BA0-B9A1-411D-923E-C9C816B6EED4}" type="pres">
      <dgm:prSet presAssocID="{EB8FA724-62F0-458C-A487-071FADD735AE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94EFAA2C-E795-4926-B9B2-8373ABF20FF8}" type="presOf" srcId="{8D2B4595-93C9-4721-A9C0-6FF2F396E090}" destId="{04DF89BD-7552-4430-BFFA-47C8F4C613D8}" srcOrd="0" destOrd="0" presId="urn:microsoft.com/office/officeart/2005/8/layout/vList2"/>
    <dgm:cxn modelId="{3D16ED3E-6150-4DB7-98C1-CB8220F457A0}" srcId="{87B1EB34-FE5E-46B9-88E9-BA8BE5BCBDF1}" destId="{8D2B4595-93C9-4721-A9C0-6FF2F396E090}" srcOrd="0" destOrd="0" parTransId="{79A72C04-ED00-4E04-92EA-32EB59F6B582}" sibTransId="{33AC4679-502D-4D20-BA9E-814DA987A5F4}"/>
    <dgm:cxn modelId="{CA4FEB3F-53F2-4511-85B4-8AD70E09DE72}" type="presOf" srcId="{AB5FDE9A-CAC8-4DE1-B2DF-69C93D53526E}" destId="{19710BA0-B9A1-411D-923E-C9C816B6EED4}" srcOrd="0" destOrd="0" presId="urn:microsoft.com/office/officeart/2005/8/layout/vList2"/>
    <dgm:cxn modelId="{E0BC6789-E0CF-408D-848D-036BBCAC0F3C}" type="presOf" srcId="{02B9919D-2646-41C2-8BA9-B26E64CA8B3F}" destId="{69FF9241-FF08-4E0C-A5A7-599A84B3FAC3}" srcOrd="0" destOrd="0" presId="urn:microsoft.com/office/officeart/2005/8/layout/vList2"/>
    <dgm:cxn modelId="{C86D6A98-E957-4F9D-9B44-21E2D81AD0CA}" srcId="{87B1EB34-FE5E-46B9-88E9-BA8BE5BCBDF1}" destId="{EB8FA724-62F0-458C-A487-071FADD735AE}" srcOrd="1" destOrd="0" parTransId="{1B8C1864-1808-49DE-A12B-45CB8CF4D89A}" sibTransId="{34CD1815-C571-4F1F-961A-15A393FD8E7A}"/>
    <dgm:cxn modelId="{00B004A8-070C-435A-9740-44A95BB91B94}" type="presOf" srcId="{EB8FA724-62F0-458C-A487-071FADD735AE}" destId="{E69F4C1E-006B-49C7-8950-59AB84B850AA}" srcOrd="0" destOrd="0" presId="urn:microsoft.com/office/officeart/2005/8/layout/vList2"/>
    <dgm:cxn modelId="{BBF963BA-6D41-4A12-956F-45F483A39B6D}" srcId="{8D2B4595-93C9-4721-A9C0-6FF2F396E090}" destId="{02B9919D-2646-41C2-8BA9-B26E64CA8B3F}" srcOrd="0" destOrd="0" parTransId="{B55C1252-78DE-4932-9320-2835674244CE}" sibTransId="{341F6C2F-DC77-4EF4-8305-CFAE4FA45562}"/>
    <dgm:cxn modelId="{389BF6D2-E202-4CDD-B25E-EDA33F5E7981}" type="presOf" srcId="{87B1EB34-FE5E-46B9-88E9-BA8BE5BCBDF1}" destId="{5D9094C7-1A3A-4073-8EEF-902C2C2EC687}" srcOrd="0" destOrd="0" presId="urn:microsoft.com/office/officeart/2005/8/layout/vList2"/>
    <dgm:cxn modelId="{C75C50FE-6C4D-41AD-9D4E-B7F11ED29DEA}" srcId="{EB8FA724-62F0-458C-A487-071FADD735AE}" destId="{AB5FDE9A-CAC8-4DE1-B2DF-69C93D53526E}" srcOrd="0" destOrd="0" parTransId="{0F5EB070-FA5C-4A10-9B48-33C256662FB3}" sibTransId="{154E47CC-FA98-436F-86B8-C15BBEE3C8E0}"/>
    <dgm:cxn modelId="{3E594650-7E23-47E1-8F0F-60B1C48125A6}" type="presParOf" srcId="{5D9094C7-1A3A-4073-8EEF-902C2C2EC687}" destId="{04DF89BD-7552-4430-BFFA-47C8F4C613D8}" srcOrd="0" destOrd="0" presId="urn:microsoft.com/office/officeart/2005/8/layout/vList2"/>
    <dgm:cxn modelId="{BBB2EA3E-CF16-4564-9E89-198A88603B0E}" type="presParOf" srcId="{5D9094C7-1A3A-4073-8EEF-902C2C2EC687}" destId="{69FF9241-FF08-4E0C-A5A7-599A84B3FAC3}" srcOrd="1" destOrd="0" presId="urn:microsoft.com/office/officeart/2005/8/layout/vList2"/>
    <dgm:cxn modelId="{8D4907F0-545E-45A2-B5CC-070927CF4A12}" type="presParOf" srcId="{5D9094C7-1A3A-4073-8EEF-902C2C2EC687}" destId="{E69F4C1E-006B-49C7-8950-59AB84B850AA}" srcOrd="2" destOrd="0" presId="urn:microsoft.com/office/officeart/2005/8/layout/vList2"/>
    <dgm:cxn modelId="{0D16C435-4727-4EE1-B2B0-3D9ED0E3085C}" type="presParOf" srcId="{5D9094C7-1A3A-4073-8EEF-902C2C2EC687}" destId="{19710BA0-B9A1-411D-923E-C9C816B6EED4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B0137C3A-F4FB-4723-BD2B-753A3B5A58A2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78993C8-DC08-4052-9F7F-945F8FDAEBB8}">
      <dgm:prSet phldrT="[Text]" custT="1"/>
      <dgm:spPr/>
      <dgm:t>
        <a:bodyPr/>
        <a:lstStyle/>
        <a:p>
          <a:r>
            <a:rPr lang="en-US" sz="2800" dirty="0">
              <a:latin typeface="+mj-lt"/>
            </a:rPr>
            <a:t>Monitoring Channels</a:t>
          </a:r>
        </a:p>
      </dgm:t>
    </dgm:pt>
    <dgm:pt modelId="{8DE497C6-8029-4FFD-9F23-DD0117EAA023}" type="parTrans" cxnId="{E8EA1A86-C6D9-451E-8BF4-B70243B04C4F}">
      <dgm:prSet/>
      <dgm:spPr/>
      <dgm:t>
        <a:bodyPr/>
        <a:lstStyle/>
        <a:p>
          <a:endParaRPr lang="en-US"/>
        </a:p>
      </dgm:t>
    </dgm:pt>
    <dgm:pt modelId="{D334F935-B135-421A-AED2-D7B254E2A867}" type="sibTrans" cxnId="{E8EA1A86-C6D9-451E-8BF4-B70243B04C4F}">
      <dgm:prSet/>
      <dgm:spPr/>
      <dgm:t>
        <a:bodyPr/>
        <a:lstStyle/>
        <a:p>
          <a:endParaRPr lang="en-US"/>
        </a:p>
      </dgm:t>
    </dgm:pt>
    <dgm:pt modelId="{4561F65B-2BA1-41FF-B096-6846A8D27409}">
      <dgm:prSet phldrT="[Text]" custT="1"/>
      <dgm:spPr/>
      <dgm:t>
        <a:bodyPr/>
        <a:lstStyle/>
        <a:p>
          <a:r>
            <a:rPr lang="en-US" sz="2800" kern="1200" dirty="0">
              <a:solidFill>
                <a:prstClr val="white"/>
              </a:solidFill>
              <a:latin typeface="Times New Roman"/>
              <a:ea typeface="+mn-ea"/>
              <a:cs typeface="+mn-cs"/>
            </a:rPr>
            <a:t>Sensor Calibration</a:t>
          </a:r>
        </a:p>
      </dgm:t>
    </dgm:pt>
    <dgm:pt modelId="{5F998E7A-C8F7-4F83-B99A-E0BCE794F7EF}" type="parTrans" cxnId="{872A1186-422D-41F5-B193-2786DA5EEF97}">
      <dgm:prSet/>
      <dgm:spPr/>
      <dgm:t>
        <a:bodyPr/>
        <a:lstStyle/>
        <a:p>
          <a:endParaRPr lang="en-US"/>
        </a:p>
      </dgm:t>
    </dgm:pt>
    <dgm:pt modelId="{CDEEDF7F-AABF-4C9B-A666-FE11404437F8}" type="sibTrans" cxnId="{872A1186-422D-41F5-B193-2786DA5EEF97}">
      <dgm:prSet/>
      <dgm:spPr/>
      <dgm:t>
        <a:bodyPr/>
        <a:lstStyle/>
        <a:p>
          <a:endParaRPr lang="en-US"/>
        </a:p>
      </dgm:t>
    </dgm:pt>
    <dgm:pt modelId="{425B4BFA-FBCC-48C8-9076-0663F38CD6BD}">
      <dgm:prSet phldrT="[Text]" custT="1"/>
      <dgm:spPr/>
      <dgm:t>
        <a:bodyPr/>
        <a:lstStyle/>
        <a:p>
          <a:r>
            <a:rPr lang="en-US" sz="2800" kern="1200" dirty="0">
              <a:solidFill>
                <a:prstClr val="white"/>
              </a:solidFill>
              <a:latin typeface="Times New Roman"/>
              <a:ea typeface="+mn-ea"/>
              <a:cs typeface="+mn-cs"/>
            </a:rPr>
            <a:t>Data Input and Configuration</a:t>
          </a:r>
        </a:p>
      </dgm:t>
    </dgm:pt>
    <dgm:pt modelId="{A88E394C-EB79-4B41-9FF0-95C622431903}" type="parTrans" cxnId="{3F3D4320-F71C-4479-9DF9-4E839450A13B}">
      <dgm:prSet/>
      <dgm:spPr/>
      <dgm:t>
        <a:bodyPr/>
        <a:lstStyle/>
        <a:p>
          <a:endParaRPr lang="en-US"/>
        </a:p>
      </dgm:t>
    </dgm:pt>
    <dgm:pt modelId="{FC18DA63-DBAD-49E1-8D25-DE9571ACD42C}" type="sibTrans" cxnId="{3F3D4320-F71C-4479-9DF9-4E839450A13B}">
      <dgm:prSet/>
      <dgm:spPr/>
      <dgm:t>
        <a:bodyPr/>
        <a:lstStyle/>
        <a:p>
          <a:endParaRPr lang="en-US"/>
        </a:p>
      </dgm:t>
    </dgm:pt>
    <dgm:pt modelId="{7B700827-80D0-409B-880E-BC3CFB60AC8D}">
      <dgm:prSet custT="1"/>
      <dgm:spPr/>
      <dgm:t>
        <a:bodyPr/>
        <a:lstStyle/>
        <a:p>
          <a:r>
            <a:rPr lang="en-US" sz="2000" dirty="0">
              <a:latin typeface="+mj-lt"/>
            </a:rPr>
            <a:t>Each channel Supports one Sensor (Sensor 1, Sensor 2, Sensor 3, Sensor 4).</a:t>
          </a:r>
        </a:p>
      </dgm:t>
    </dgm:pt>
    <dgm:pt modelId="{4AF15E28-D931-4290-ACC3-6EBBBB2B7A77}" type="parTrans" cxnId="{AD584808-8BD6-43DF-80D8-2E2170D0EC0B}">
      <dgm:prSet/>
      <dgm:spPr/>
      <dgm:t>
        <a:bodyPr/>
        <a:lstStyle/>
        <a:p>
          <a:endParaRPr lang="en-US"/>
        </a:p>
      </dgm:t>
    </dgm:pt>
    <dgm:pt modelId="{ABD827DA-C0A2-4D6C-9D7C-AEF678E59B68}" type="sibTrans" cxnId="{AD584808-8BD6-43DF-80D8-2E2170D0EC0B}">
      <dgm:prSet/>
      <dgm:spPr/>
      <dgm:t>
        <a:bodyPr/>
        <a:lstStyle/>
        <a:p>
          <a:endParaRPr lang="en-US"/>
        </a:p>
      </dgm:t>
    </dgm:pt>
    <dgm:pt modelId="{C224698C-4F2C-4EFA-AE21-3DEF57E78B6E}">
      <dgm:prSet custT="1"/>
      <dgm:spPr/>
      <dgm:t>
        <a:bodyPr/>
        <a:lstStyle/>
        <a:p>
          <a:r>
            <a:rPr lang="en-US" sz="2000" dirty="0">
              <a:latin typeface="+mj-lt"/>
            </a:rPr>
            <a:t>Each channel displays real-time voltage vs. time plots for sensor data.</a:t>
          </a:r>
        </a:p>
      </dgm:t>
    </dgm:pt>
    <dgm:pt modelId="{622C518C-41EC-43F1-9E10-33BAC891652B}" type="parTrans" cxnId="{6475111D-3F24-48BD-AABE-25F1F82C2920}">
      <dgm:prSet/>
      <dgm:spPr/>
      <dgm:t>
        <a:bodyPr/>
        <a:lstStyle/>
        <a:p>
          <a:endParaRPr lang="en-US"/>
        </a:p>
      </dgm:t>
    </dgm:pt>
    <dgm:pt modelId="{D65EFC1E-768A-4AF3-8C57-3E862C7E68CE}" type="sibTrans" cxnId="{6475111D-3F24-48BD-AABE-25F1F82C2920}">
      <dgm:prSet/>
      <dgm:spPr/>
      <dgm:t>
        <a:bodyPr/>
        <a:lstStyle/>
        <a:p>
          <a:endParaRPr lang="en-US"/>
        </a:p>
      </dgm:t>
    </dgm:pt>
    <dgm:pt modelId="{9E543274-6BE7-4BC7-848C-5F4F23C9620B}">
      <dgm:prSet custT="1"/>
      <dgm:spPr/>
      <dgm:t>
        <a:bodyPr/>
        <a:lstStyle/>
        <a:p>
          <a:r>
            <a:rPr lang="en-US" sz="20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imes New Roman"/>
              <a:ea typeface="+mn-ea"/>
              <a:cs typeface="+mn-cs"/>
            </a:rPr>
            <a:t>Includes a calibration interface to set voltage and timing for each sensor port (Port A and Port B).</a:t>
          </a:r>
        </a:p>
      </dgm:t>
    </dgm:pt>
    <dgm:pt modelId="{7FF044FD-0DE1-4FAB-AEB3-D624F71BFABA}" type="parTrans" cxnId="{9F403447-AD0E-4200-9A71-8C674FF41A38}">
      <dgm:prSet/>
      <dgm:spPr/>
      <dgm:t>
        <a:bodyPr/>
        <a:lstStyle/>
        <a:p>
          <a:endParaRPr lang="en-US"/>
        </a:p>
      </dgm:t>
    </dgm:pt>
    <dgm:pt modelId="{1CED8A57-7F6A-420C-BCE0-AC8CA12818E3}" type="sibTrans" cxnId="{9F403447-AD0E-4200-9A71-8C674FF41A38}">
      <dgm:prSet/>
      <dgm:spPr/>
      <dgm:t>
        <a:bodyPr/>
        <a:lstStyle/>
        <a:p>
          <a:endParaRPr lang="en-US"/>
        </a:p>
      </dgm:t>
    </dgm:pt>
    <dgm:pt modelId="{93D5AC28-BE1E-4CE4-9660-C3AB2BC54963}">
      <dgm:prSet custT="1"/>
      <dgm:spPr/>
      <dgm:t>
        <a:bodyPr/>
        <a:lstStyle/>
        <a:p>
          <a:r>
            <a:rPr lang="en-US" sz="2000" dirty="0">
              <a:latin typeface="+mj-lt"/>
            </a:rPr>
            <a:t>Allows manual configuration of:</a:t>
          </a:r>
        </a:p>
      </dgm:t>
    </dgm:pt>
    <dgm:pt modelId="{60154B33-7A74-42A7-BD93-3190862468E0}" type="parTrans" cxnId="{10B41AD8-F615-41F1-A2A9-1AE025EBF5BD}">
      <dgm:prSet/>
      <dgm:spPr/>
      <dgm:t>
        <a:bodyPr/>
        <a:lstStyle/>
        <a:p>
          <a:endParaRPr lang="en-US"/>
        </a:p>
      </dgm:t>
    </dgm:pt>
    <dgm:pt modelId="{F42D39F4-C3D3-4DB4-89F8-A88707E0FAA0}" type="sibTrans" cxnId="{10B41AD8-F615-41F1-A2A9-1AE025EBF5BD}">
      <dgm:prSet/>
      <dgm:spPr/>
      <dgm:t>
        <a:bodyPr/>
        <a:lstStyle/>
        <a:p>
          <a:endParaRPr lang="en-US"/>
        </a:p>
      </dgm:t>
    </dgm:pt>
    <dgm:pt modelId="{81083C7E-9D4C-46E9-8F86-8BEC7B2A5FB1}">
      <dgm:prSet custT="1"/>
      <dgm:spPr/>
      <dgm:t>
        <a:bodyPr/>
        <a:lstStyle/>
        <a:p>
          <a:r>
            <a:rPr lang="en-US" sz="2000" dirty="0">
              <a:latin typeface="+mj-lt"/>
            </a:rPr>
            <a:t>Voltage range (0–2.5 V) for sensors.</a:t>
          </a:r>
        </a:p>
      </dgm:t>
    </dgm:pt>
    <dgm:pt modelId="{83E0E086-AA67-4620-80AA-050BAB1BDB2F}" type="parTrans" cxnId="{41628D6F-0D5A-4F42-9006-A2144F624ABA}">
      <dgm:prSet/>
      <dgm:spPr/>
      <dgm:t>
        <a:bodyPr/>
        <a:lstStyle/>
        <a:p>
          <a:endParaRPr lang="en-US"/>
        </a:p>
      </dgm:t>
    </dgm:pt>
    <dgm:pt modelId="{910094FD-98B1-40F7-99F9-691E56CD02C4}" type="sibTrans" cxnId="{41628D6F-0D5A-4F42-9006-A2144F624ABA}">
      <dgm:prSet/>
      <dgm:spPr/>
      <dgm:t>
        <a:bodyPr/>
        <a:lstStyle/>
        <a:p>
          <a:endParaRPr lang="en-US"/>
        </a:p>
      </dgm:t>
    </dgm:pt>
    <dgm:pt modelId="{619F70DB-BE94-4C3D-A141-277BDB846C78}">
      <dgm:prSet custT="1"/>
      <dgm:spPr/>
      <dgm:t>
        <a:bodyPr/>
        <a:lstStyle/>
        <a:p>
          <a:r>
            <a:rPr lang="en-US" sz="2000" dirty="0">
              <a:latin typeface="+mj-lt"/>
            </a:rPr>
            <a:t>Cycle time (milliseconds) for accurate data sampling.</a:t>
          </a:r>
        </a:p>
      </dgm:t>
    </dgm:pt>
    <dgm:pt modelId="{01F28404-A75E-4B8F-BBA3-77228D48E7D1}" type="parTrans" cxnId="{2AE47C89-F8A9-4909-BBF3-7DFAD82553EB}">
      <dgm:prSet/>
      <dgm:spPr/>
      <dgm:t>
        <a:bodyPr/>
        <a:lstStyle/>
        <a:p>
          <a:endParaRPr lang="en-US"/>
        </a:p>
      </dgm:t>
    </dgm:pt>
    <dgm:pt modelId="{77A0DF7D-68CB-472C-B615-D15BB8C41E36}" type="sibTrans" cxnId="{2AE47C89-F8A9-4909-BBF3-7DFAD82553EB}">
      <dgm:prSet/>
      <dgm:spPr/>
      <dgm:t>
        <a:bodyPr/>
        <a:lstStyle/>
        <a:p>
          <a:endParaRPr lang="en-US"/>
        </a:p>
      </dgm:t>
    </dgm:pt>
    <dgm:pt modelId="{7BCABE33-1C5F-46DD-9A88-CD080E287C67}" type="pres">
      <dgm:prSet presAssocID="{B0137C3A-F4FB-4723-BD2B-753A3B5A58A2}" presName="linear" presStyleCnt="0">
        <dgm:presLayoutVars>
          <dgm:dir/>
          <dgm:animLvl val="lvl"/>
          <dgm:resizeHandles val="exact"/>
        </dgm:presLayoutVars>
      </dgm:prSet>
      <dgm:spPr/>
    </dgm:pt>
    <dgm:pt modelId="{5ED215BB-0F3B-45E9-AAB5-E9874D146077}" type="pres">
      <dgm:prSet presAssocID="{078993C8-DC08-4052-9F7F-945F8FDAEBB8}" presName="parentLin" presStyleCnt="0"/>
      <dgm:spPr/>
    </dgm:pt>
    <dgm:pt modelId="{3AC67B9B-C71E-44CC-AC9E-0E1F757002BE}" type="pres">
      <dgm:prSet presAssocID="{078993C8-DC08-4052-9F7F-945F8FDAEBB8}" presName="parentLeftMargin" presStyleLbl="node1" presStyleIdx="0" presStyleCnt="3"/>
      <dgm:spPr/>
    </dgm:pt>
    <dgm:pt modelId="{BD61FC5E-86AF-42AD-AA61-C7A2E02402AE}" type="pres">
      <dgm:prSet presAssocID="{078993C8-DC08-4052-9F7F-945F8FDAEBB8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60CCB5F6-29CD-409D-ADE3-480270658F0D}" type="pres">
      <dgm:prSet presAssocID="{078993C8-DC08-4052-9F7F-945F8FDAEBB8}" presName="negativeSpace" presStyleCnt="0"/>
      <dgm:spPr/>
    </dgm:pt>
    <dgm:pt modelId="{DC513DCE-7DF6-4884-B36B-E8C1CEA1E83E}" type="pres">
      <dgm:prSet presAssocID="{078993C8-DC08-4052-9F7F-945F8FDAEBB8}" presName="childText" presStyleLbl="conFgAcc1" presStyleIdx="0" presStyleCnt="3">
        <dgm:presLayoutVars>
          <dgm:bulletEnabled val="1"/>
        </dgm:presLayoutVars>
      </dgm:prSet>
      <dgm:spPr/>
    </dgm:pt>
    <dgm:pt modelId="{FD9CE268-54C6-47E5-895B-F6B6320CCE3F}" type="pres">
      <dgm:prSet presAssocID="{D334F935-B135-421A-AED2-D7B254E2A867}" presName="spaceBetweenRectangles" presStyleCnt="0"/>
      <dgm:spPr/>
    </dgm:pt>
    <dgm:pt modelId="{A8E36DD8-C05E-4A72-99B8-E779F3A12F40}" type="pres">
      <dgm:prSet presAssocID="{4561F65B-2BA1-41FF-B096-6846A8D27409}" presName="parentLin" presStyleCnt="0"/>
      <dgm:spPr/>
    </dgm:pt>
    <dgm:pt modelId="{64C450BA-1E72-4C69-8E21-9505099FC5B9}" type="pres">
      <dgm:prSet presAssocID="{4561F65B-2BA1-41FF-B096-6846A8D27409}" presName="parentLeftMargin" presStyleLbl="node1" presStyleIdx="0" presStyleCnt="3"/>
      <dgm:spPr/>
    </dgm:pt>
    <dgm:pt modelId="{EC553CDB-1FFB-4F5C-A21C-4E224C3FFE81}" type="pres">
      <dgm:prSet presAssocID="{4561F65B-2BA1-41FF-B096-6846A8D27409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EF814C0B-1002-44A8-A68F-5413B13AD4E2}" type="pres">
      <dgm:prSet presAssocID="{4561F65B-2BA1-41FF-B096-6846A8D27409}" presName="negativeSpace" presStyleCnt="0"/>
      <dgm:spPr/>
    </dgm:pt>
    <dgm:pt modelId="{F1001F8C-82FA-440E-922A-30D7E1CCF1BB}" type="pres">
      <dgm:prSet presAssocID="{4561F65B-2BA1-41FF-B096-6846A8D27409}" presName="childText" presStyleLbl="conFgAcc1" presStyleIdx="1" presStyleCnt="3">
        <dgm:presLayoutVars>
          <dgm:bulletEnabled val="1"/>
        </dgm:presLayoutVars>
      </dgm:prSet>
      <dgm:spPr/>
    </dgm:pt>
    <dgm:pt modelId="{271A144A-8B21-41CE-824E-74C194A749D9}" type="pres">
      <dgm:prSet presAssocID="{CDEEDF7F-AABF-4C9B-A666-FE11404437F8}" presName="spaceBetweenRectangles" presStyleCnt="0"/>
      <dgm:spPr/>
    </dgm:pt>
    <dgm:pt modelId="{544C2207-F295-4FFA-AE4D-0A5EB1975FDF}" type="pres">
      <dgm:prSet presAssocID="{425B4BFA-FBCC-48C8-9076-0663F38CD6BD}" presName="parentLin" presStyleCnt="0"/>
      <dgm:spPr/>
    </dgm:pt>
    <dgm:pt modelId="{74472EB8-7002-41E2-809D-E031D949086B}" type="pres">
      <dgm:prSet presAssocID="{425B4BFA-FBCC-48C8-9076-0663F38CD6BD}" presName="parentLeftMargin" presStyleLbl="node1" presStyleIdx="1" presStyleCnt="3"/>
      <dgm:spPr/>
    </dgm:pt>
    <dgm:pt modelId="{4D8A7E5A-300F-42C1-989F-A918BEEF2326}" type="pres">
      <dgm:prSet presAssocID="{425B4BFA-FBCC-48C8-9076-0663F38CD6BD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C47FEA98-6F88-46A3-BD5A-B00914FB219B}" type="pres">
      <dgm:prSet presAssocID="{425B4BFA-FBCC-48C8-9076-0663F38CD6BD}" presName="negativeSpace" presStyleCnt="0"/>
      <dgm:spPr/>
    </dgm:pt>
    <dgm:pt modelId="{452C9B59-3AC7-4D3A-9A75-F8830B27735B}" type="pres">
      <dgm:prSet presAssocID="{425B4BFA-FBCC-48C8-9076-0663F38CD6BD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AD584808-8BD6-43DF-80D8-2E2170D0EC0B}" srcId="{078993C8-DC08-4052-9F7F-945F8FDAEBB8}" destId="{7B700827-80D0-409B-880E-BC3CFB60AC8D}" srcOrd="0" destOrd="0" parTransId="{4AF15E28-D931-4290-ACC3-6EBBBB2B7A77}" sibTransId="{ABD827DA-C0A2-4D6C-9D7C-AEF678E59B68}"/>
    <dgm:cxn modelId="{6FA33512-96A2-42DB-8BA1-25BF8DD7136D}" type="presOf" srcId="{93D5AC28-BE1E-4CE4-9660-C3AB2BC54963}" destId="{452C9B59-3AC7-4D3A-9A75-F8830B27735B}" srcOrd="0" destOrd="0" presId="urn:microsoft.com/office/officeart/2005/8/layout/list1"/>
    <dgm:cxn modelId="{6475111D-3F24-48BD-AABE-25F1F82C2920}" srcId="{078993C8-DC08-4052-9F7F-945F8FDAEBB8}" destId="{C224698C-4F2C-4EFA-AE21-3DEF57E78B6E}" srcOrd="1" destOrd="0" parTransId="{622C518C-41EC-43F1-9E10-33BAC891652B}" sibTransId="{D65EFC1E-768A-4AF3-8C57-3E862C7E68CE}"/>
    <dgm:cxn modelId="{3F3D4320-F71C-4479-9DF9-4E839450A13B}" srcId="{B0137C3A-F4FB-4723-BD2B-753A3B5A58A2}" destId="{425B4BFA-FBCC-48C8-9076-0663F38CD6BD}" srcOrd="2" destOrd="0" parTransId="{A88E394C-EB79-4B41-9FF0-95C622431903}" sibTransId="{FC18DA63-DBAD-49E1-8D25-DE9571ACD42C}"/>
    <dgm:cxn modelId="{904E8324-883B-4277-85D1-76C79CC836A7}" type="presOf" srcId="{078993C8-DC08-4052-9F7F-945F8FDAEBB8}" destId="{BD61FC5E-86AF-42AD-AA61-C7A2E02402AE}" srcOrd="1" destOrd="0" presId="urn:microsoft.com/office/officeart/2005/8/layout/list1"/>
    <dgm:cxn modelId="{0A6BEF36-C4EA-4CA4-8AA5-CF1D219539E2}" type="presOf" srcId="{81083C7E-9D4C-46E9-8F86-8BEC7B2A5FB1}" destId="{452C9B59-3AC7-4D3A-9A75-F8830B27735B}" srcOrd="0" destOrd="1" presId="urn:microsoft.com/office/officeart/2005/8/layout/list1"/>
    <dgm:cxn modelId="{9F403447-AD0E-4200-9A71-8C674FF41A38}" srcId="{4561F65B-2BA1-41FF-B096-6846A8D27409}" destId="{9E543274-6BE7-4BC7-848C-5F4F23C9620B}" srcOrd="0" destOrd="0" parTransId="{7FF044FD-0DE1-4FAB-AEB3-D624F71BFABA}" sibTransId="{1CED8A57-7F6A-420C-BCE0-AC8CA12818E3}"/>
    <dgm:cxn modelId="{7B50306E-2EF7-4620-AD45-990069F5E590}" type="presOf" srcId="{619F70DB-BE94-4C3D-A141-277BDB846C78}" destId="{452C9B59-3AC7-4D3A-9A75-F8830B27735B}" srcOrd="0" destOrd="2" presId="urn:microsoft.com/office/officeart/2005/8/layout/list1"/>
    <dgm:cxn modelId="{41628D6F-0D5A-4F42-9006-A2144F624ABA}" srcId="{93D5AC28-BE1E-4CE4-9660-C3AB2BC54963}" destId="{81083C7E-9D4C-46E9-8F86-8BEC7B2A5FB1}" srcOrd="0" destOrd="0" parTransId="{83E0E086-AA67-4620-80AA-050BAB1BDB2F}" sibTransId="{910094FD-98B1-40F7-99F9-691E56CD02C4}"/>
    <dgm:cxn modelId="{DC7B0553-EA91-48E0-8A6C-C39AA2E4E944}" type="presOf" srcId="{425B4BFA-FBCC-48C8-9076-0663F38CD6BD}" destId="{4D8A7E5A-300F-42C1-989F-A918BEEF2326}" srcOrd="1" destOrd="0" presId="urn:microsoft.com/office/officeart/2005/8/layout/list1"/>
    <dgm:cxn modelId="{6B03DD7F-208D-48D1-A40C-7C1C0FBAC5B3}" type="presOf" srcId="{C224698C-4F2C-4EFA-AE21-3DEF57E78B6E}" destId="{DC513DCE-7DF6-4884-B36B-E8C1CEA1E83E}" srcOrd="0" destOrd="1" presId="urn:microsoft.com/office/officeart/2005/8/layout/list1"/>
    <dgm:cxn modelId="{872A1186-422D-41F5-B193-2786DA5EEF97}" srcId="{B0137C3A-F4FB-4723-BD2B-753A3B5A58A2}" destId="{4561F65B-2BA1-41FF-B096-6846A8D27409}" srcOrd="1" destOrd="0" parTransId="{5F998E7A-C8F7-4F83-B99A-E0BCE794F7EF}" sibTransId="{CDEEDF7F-AABF-4C9B-A666-FE11404437F8}"/>
    <dgm:cxn modelId="{E8EA1A86-C6D9-451E-8BF4-B70243B04C4F}" srcId="{B0137C3A-F4FB-4723-BD2B-753A3B5A58A2}" destId="{078993C8-DC08-4052-9F7F-945F8FDAEBB8}" srcOrd="0" destOrd="0" parTransId="{8DE497C6-8029-4FFD-9F23-DD0117EAA023}" sibTransId="{D334F935-B135-421A-AED2-D7B254E2A867}"/>
    <dgm:cxn modelId="{2AE47C89-F8A9-4909-BBF3-7DFAD82553EB}" srcId="{93D5AC28-BE1E-4CE4-9660-C3AB2BC54963}" destId="{619F70DB-BE94-4C3D-A141-277BDB846C78}" srcOrd="1" destOrd="0" parTransId="{01F28404-A75E-4B8F-BBA3-77228D48E7D1}" sibTransId="{77A0DF7D-68CB-472C-B615-D15BB8C41E36}"/>
    <dgm:cxn modelId="{36FFBCA1-406B-42E8-A0F1-5D514768E712}" type="presOf" srcId="{B0137C3A-F4FB-4723-BD2B-753A3B5A58A2}" destId="{7BCABE33-1C5F-46DD-9A88-CD080E287C67}" srcOrd="0" destOrd="0" presId="urn:microsoft.com/office/officeart/2005/8/layout/list1"/>
    <dgm:cxn modelId="{C05472CD-A295-455C-8818-3DAF1B65A909}" type="presOf" srcId="{425B4BFA-FBCC-48C8-9076-0663F38CD6BD}" destId="{74472EB8-7002-41E2-809D-E031D949086B}" srcOrd="0" destOrd="0" presId="urn:microsoft.com/office/officeart/2005/8/layout/list1"/>
    <dgm:cxn modelId="{3E0D75D0-C27C-4055-BF3A-4CAD3CEAD26F}" type="presOf" srcId="{7B700827-80D0-409B-880E-BC3CFB60AC8D}" destId="{DC513DCE-7DF6-4884-B36B-E8C1CEA1E83E}" srcOrd="0" destOrd="0" presId="urn:microsoft.com/office/officeart/2005/8/layout/list1"/>
    <dgm:cxn modelId="{167B0FD2-D157-4417-BB7E-EDC1C2FBA385}" type="presOf" srcId="{4561F65B-2BA1-41FF-B096-6846A8D27409}" destId="{64C450BA-1E72-4C69-8E21-9505099FC5B9}" srcOrd="0" destOrd="0" presId="urn:microsoft.com/office/officeart/2005/8/layout/list1"/>
    <dgm:cxn modelId="{10B41AD8-F615-41F1-A2A9-1AE025EBF5BD}" srcId="{425B4BFA-FBCC-48C8-9076-0663F38CD6BD}" destId="{93D5AC28-BE1E-4CE4-9660-C3AB2BC54963}" srcOrd="0" destOrd="0" parTransId="{60154B33-7A74-42A7-BD93-3190862468E0}" sibTransId="{F42D39F4-C3D3-4DB4-89F8-A88707E0FAA0}"/>
    <dgm:cxn modelId="{7C067EDD-B955-4700-BC26-AD77A2E5549B}" type="presOf" srcId="{9E543274-6BE7-4BC7-848C-5F4F23C9620B}" destId="{F1001F8C-82FA-440E-922A-30D7E1CCF1BB}" srcOrd="0" destOrd="0" presId="urn:microsoft.com/office/officeart/2005/8/layout/list1"/>
    <dgm:cxn modelId="{C8C3D2E7-76CC-474D-A6CD-EF3D4C52FD90}" type="presOf" srcId="{4561F65B-2BA1-41FF-B096-6846A8D27409}" destId="{EC553CDB-1FFB-4F5C-A21C-4E224C3FFE81}" srcOrd="1" destOrd="0" presId="urn:microsoft.com/office/officeart/2005/8/layout/list1"/>
    <dgm:cxn modelId="{8EB978EB-6735-4793-B0A9-4DA4964FEA57}" type="presOf" srcId="{078993C8-DC08-4052-9F7F-945F8FDAEBB8}" destId="{3AC67B9B-C71E-44CC-AC9E-0E1F757002BE}" srcOrd="0" destOrd="0" presId="urn:microsoft.com/office/officeart/2005/8/layout/list1"/>
    <dgm:cxn modelId="{DF7C0C00-1373-4120-829D-36DC4EE42C6D}" type="presParOf" srcId="{7BCABE33-1C5F-46DD-9A88-CD080E287C67}" destId="{5ED215BB-0F3B-45E9-AAB5-E9874D146077}" srcOrd="0" destOrd="0" presId="urn:microsoft.com/office/officeart/2005/8/layout/list1"/>
    <dgm:cxn modelId="{82CA3F02-13C3-460E-97BF-0B2988CDB511}" type="presParOf" srcId="{5ED215BB-0F3B-45E9-AAB5-E9874D146077}" destId="{3AC67B9B-C71E-44CC-AC9E-0E1F757002BE}" srcOrd="0" destOrd="0" presId="urn:microsoft.com/office/officeart/2005/8/layout/list1"/>
    <dgm:cxn modelId="{B4C6D897-F23F-4595-AA22-E50C28195490}" type="presParOf" srcId="{5ED215BB-0F3B-45E9-AAB5-E9874D146077}" destId="{BD61FC5E-86AF-42AD-AA61-C7A2E02402AE}" srcOrd="1" destOrd="0" presId="urn:microsoft.com/office/officeart/2005/8/layout/list1"/>
    <dgm:cxn modelId="{E10857E3-EA33-4ED6-979A-8B2445504EB4}" type="presParOf" srcId="{7BCABE33-1C5F-46DD-9A88-CD080E287C67}" destId="{60CCB5F6-29CD-409D-ADE3-480270658F0D}" srcOrd="1" destOrd="0" presId="urn:microsoft.com/office/officeart/2005/8/layout/list1"/>
    <dgm:cxn modelId="{A826A48D-5278-43EA-84E7-C8A4B9E63FF7}" type="presParOf" srcId="{7BCABE33-1C5F-46DD-9A88-CD080E287C67}" destId="{DC513DCE-7DF6-4884-B36B-E8C1CEA1E83E}" srcOrd="2" destOrd="0" presId="urn:microsoft.com/office/officeart/2005/8/layout/list1"/>
    <dgm:cxn modelId="{ABEF8D6D-D0CB-45D6-B440-C8E3A672E63D}" type="presParOf" srcId="{7BCABE33-1C5F-46DD-9A88-CD080E287C67}" destId="{FD9CE268-54C6-47E5-895B-F6B6320CCE3F}" srcOrd="3" destOrd="0" presId="urn:microsoft.com/office/officeart/2005/8/layout/list1"/>
    <dgm:cxn modelId="{160688FD-1AC2-4E56-B0E7-0D513E56A77A}" type="presParOf" srcId="{7BCABE33-1C5F-46DD-9A88-CD080E287C67}" destId="{A8E36DD8-C05E-4A72-99B8-E779F3A12F40}" srcOrd="4" destOrd="0" presId="urn:microsoft.com/office/officeart/2005/8/layout/list1"/>
    <dgm:cxn modelId="{1F4A0DA7-A261-4C3B-B665-A42B7EF963E9}" type="presParOf" srcId="{A8E36DD8-C05E-4A72-99B8-E779F3A12F40}" destId="{64C450BA-1E72-4C69-8E21-9505099FC5B9}" srcOrd="0" destOrd="0" presId="urn:microsoft.com/office/officeart/2005/8/layout/list1"/>
    <dgm:cxn modelId="{09328416-388E-4012-A3B5-AAB2650594B4}" type="presParOf" srcId="{A8E36DD8-C05E-4A72-99B8-E779F3A12F40}" destId="{EC553CDB-1FFB-4F5C-A21C-4E224C3FFE81}" srcOrd="1" destOrd="0" presId="urn:microsoft.com/office/officeart/2005/8/layout/list1"/>
    <dgm:cxn modelId="{3C5DE8F4-3674-4034-A045-327278ABF205}" type="presParOf" srcId="{7BCABE33-1C5F-46DD-9A88-CD080E287C67}" destId="{EF814C0B-1002-44A8-A68F-5413B13AD4E2}" srcOrd="5" destOrd="0" presId="urn:microsoft.com/office/officeart/2005/8/layout/list1"/>
    <dgm:cxn modelId="{27B6A7B9-4364-42F1-B1E7-87CFEC2D98A7}" type="presParOf" srcId="{7BCABE33-1C5F-46DD-9A88-CD080E287C67}" destId="{F1001F8C-82FA-440E-922A-30D7E1CCF1BB}" srcOrd="6" destOrd="0" presId="urn:microsoft.com/office/officeart/2005/8/layout/list1"/>
    <dgm:cxn modelId="{E214315B-EA88-4101-AC91-44838F1CD529}" type="presParOf" srcId="{7BCABE33-1C5F-46DD-9A88-CD080E287C67}" destId="{271A144A-8B21-41CE-824E-74C194A749D9}" srcOrd="7" destOrd="0" presId="urn:microsoft.com/office/officeart/2005/8/layout/list1"/>
    <dgm:cxn modelId="{2302123F-9A03-43D6-8390-CC863E10C181}" type="presParOf" srcId="{7BCABE33-1C5F-46DD-9A88-CD080E287C67}" destId="{544C2207-F295-4FFA-AE4D-0A5EB1975FDF}" srcOrd="8" destOrd="0" presId="urn:microsoft.com/office/officeart/2005/8/layout/list1"/>
    <dgm:cxn modelId="{34B6A8B0-7B40-4DD0-BC3F-4C10604632E5}" type="presParOf" srcId="{544C2207-F295-4FFA-AE4D-0A5EB1975FDF}" destId="{74472EB8-7002-41E2-809D-E031D949086B}" srcOrd="0" destOrd="0" presId="urn:microsoft.com/office/officeart/2005/8/layout/list1"/>
    <dgm:cxn modelId="{1B34F8DA-2749-4D59-B37D-B1B6E94A2189}" type="presParOf" srcId="{544C2207-F295-4FFA-AE4D-0A5EB1975FDF}" destId="{4D8A7E5A-300F-42C1-989F-A918BEEF2326}" srcOrd="1" destOrd="0" presId="urn:microsoft.com/office/officeart/2005/8/layout/list1"/>
    <dgm:cxn modelId="{C92B52D4-98D8-4D10-9FC8-5486B4C8DDA7}" type="presParOf" srcId="{7BCABE33-1C5F-46DD-9A88-CD080E287C67}" destId="{C47FEA98-6F88-46A3-BD5A-B00914FB219B}" srcOrd="9" destOrd="0" presId="urn:microsoft.com/office/officeart/2005/8/layout/list1"/>
    <dgm:cxn modelId="{43EECEFB-3A69-4A97-9814-A7F05F29C663}" type="presParOf" srcId="{7BCABE33-1C5F-46DD-9A88-CD080E287C67}" destId="{452C9B59-3AC7-4D3A-9A75-F8830B27735B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B0137C3A-F4FB-4723-BD2B-753A3B5A58A2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78993C8-DC08-4052-9F7F-945F8FDAEBB8}">
      <dgm:prSet phldrT="[Text]" custT="1"/>
      <dgm:spPr/>
      <dgm:t>
        <a:bodyPr/>
        <a:lstStyle/>
        <a:p>
          <a:r>
            <a:rPr lang="en-US" sz="2800" dirty="0">
              <a:latin typeface="+mj-lt"/>
            </a:rPr>
            <a:t>Data Plotting</a:t>
          </a:r>
        </a:p>
      </dgm:t>
    </dgm:pt>
    <dgm:pt modelId="{8DE497C6-8029-4FFD-9F23-DD0117EAA023}" type="parTrans" cxnId="{E8EA1A86-C6D9-451E-8BF4-B70243B04C4F}">
      <dgm:prSet/>
      <dgm:spPr/>
      <dgm:t>
        <a:bodyPr/>
        <a:lstStyle/>
        <a:p>
          <a:endParaRPr lang="en-US"/>
        </a:p>
      </dgm:t>
    </dgm:pt>
    <dgm:pt modelId="{D334F935-B135-421A-AED2-D7B254E2A867}" type="sibTrans" cxnId="{E8EA1A86-C6D9-451E-8BF4-B70243B04C4F}">
      <dgm:prSet/>
      <dgm:spPr/>
      <dgm:t>
        <a:bodyPr/>
        <a:lstStyle/>
        <a:p>
          <a:endParaRPr lang="en-US"/>
        </a:p>
      </dgm:t>
    </dgm:pt>
    <dgm:pt modelId="{4561F65B-2BA1-41FF-B096-6846A8D27409}">
      <dgm:prSet phldrT="[Text]" custT="1"/>
      <dgm:spPr/>
      <dgm:t>
        <a:bodyPr/>
        <a:lstStyle/>
        <a:p>
          <a:r>
            <a:rPr lang="en-US" sz="2800" kern="1200" dirty="0">
              <a:solidFill>
                <a:prstClr val="white"/>
              </a:solidFill>
              <a:latin typeface="Times New Roman"/>
              <a:ea typeface="+mn-ea"/>
              <a:cs typeface="+mn-cs"/>
            </a:rPr>
            <a:t>Measurement Control</a:t>
          </a:r>
        </a:p>
      </dgm:t>
    </dgm:pt>
    <dgm:pt modelId="{5F998E7A-C8F7-4F83-B99A-E0BCE794F7EF}" type="parTrans" cxnId="{872A1186-422D-41F5-B193-2786DA5EEF97}">
      <dgm:prSet/>
      <dgm:spPr/>
      <dgm:t>
        <a:bodyPr/>
        <a:lstStyle/>
        <a:p>
          <a:endParaRPr lang="en-US"/>
        </a:p>
      </dgm:t>
    </dgm:pt>
    <dgm:pt modelId="{CDEEDF7F-AABF-4C9B-A666-FE11404437F8}" type="sibTrans" cxnId="{872A1186-422D-41F5-B193-2786DA5EEF97}">
      <dgm:prSet/>
      <dgm:spPr/>
      <dgm:t>
        <a:bodyPr/>
        <a:lstStyle/>
        <a:p>
          <a:endParaRPr lang="en-US"/>
        </a:p>
      </dgm:t>
    </dgm:pt>
    <dgm:pt modelId="{425B4BFA-FBCC-48C8-9076-0663F38CD6BD}">
      <dgm:prSet phldrT="[Text]" custT="1"/>
      <dgm:spPr/>
      <dgm:t>
        <a:bodyPr/>
        <a:lstStyle/>
        <a:p>
          <a:r>
            <a:rPr lang="en-US" sz="2800" kern="1200" dirty="0">
              <a:solidFill>
                <a:prstClr val="white"/>
              </a:solidFill>
              <a:latin typeface="Times New Roman"/>
              <a:ea typeface="+mn-ea"/>
              <a:cs typeface="+mn-cs"/>
            </a:rPr>
            <a:t>User Interface</a:t>
          </a:r>
        </a:p>
      </dgm:t>
    </dgm:pt>
    <dgm:pt modelId="{A88E394C-EB79-4B41-9FF0-95C622431903}" type="parTrans" cxnId="{3F3D4320-F71C-4479-9DF9-4E839450A13B}">
      <dgm:prSet/>
      <dgm:spPr/>
      <dgm:t>
        <a:bodyPr/>
        <a:lstStyle/>
        <a:p>
          <a:endParaRPr lang="en-US"/>
        </a:p>
      </dgm:t>
    </dgm:pt>
    <dgm:pt modelId="{FC18DA63-DBAD-49E1-8D25-DE9571ACD42C}" type="sibTrans" cxnId="{3F3D4320-F71C-4479-9DF9-4E839450A13B}">
      <dgm:prSet/>
      <dgm:spPr/>
      <dgm:t>
        <a:bodyPr/>
        <a:lstStyle/>
        <a:p>
          <a:endParaRPr lang="en-US"/>
        </a:p>
      </dgm:t>
    </dgm:pt>
    <dgm:pt modelId="{7B700827-80D0-409B-880E-BC3CFB60AC8D}">
      <dgm:prSet custT="1"/>
      <dgm:spPr/>
      <dgm:t>
        <a:bodyPr/>
        <a:lstStyle/>
        <a:p>
          <a:r>
            <a:rPr lang="en-US" sz="2000">
              <a:latin typeface="+mj-lt"/>
            </a:rPr>
            <a:t>Real-time plotting of sensor output for visualization.</a:t>
          </a:r>
          <a:endParaRPr lang="en-US" sz="2000" dirty="0">
            <a:latin typeface="+mj-lt"/>
          </a:endParaRPr>
        </a:p>
      </dgm:t>
    </dgm:pt>
    <dgm:pt modelId="{4AF15E28-D931-4290-ACC3-6EBBBB2B7A77}" type="parTrans" cxnId="{AD584808-8BD6-43DF-80D8-2E2170D0EC0B}">
      <dgm:prSet/>
      <dgm:spPr/>
      <dgm:t>
        <a:bodyPr/>
        <a:lstStyle/>
        <a:p>
          <a:endParaRPr lang="en-US"/>
        </a:p>
      </dgm:t>
    </dgm:pt>
    <dgm:pt modelId="{ABD827DA-C0A2-4D6C-9D7C-AEF678E59B68}" type="sibTrans" cxnId="{AD584808-8BD6-43DF-80D8-2E2170D0EC0B}">
      <dgm:prSet/>
      <dgm:spPr/>
      <dgm:t>
        <a:bodyPr/>
        <a:lstStyle/>
        <a:p>
          <a:endParaRPr lang="en-US"/>
        </a:p>
      </dgm:t>
    </dgm:pt>
    <dgm:pt modelId="{9E543274-6BE7-4BC7-848C-5F4F23C9620B}">
      <dgm:prSet custT="1"/>
      <dgm:spPr/>
      <dgm:t>
        <a:bodyPr/>
        <a:lstStyle/>
        <a:p>
          <a:r>
            <a:rPr lang="en-US" sz="20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imes New Roman"/>
              <a:ea typeface="+mn-ea"/>
              <a:cs typeface="+mn-cs"/>
            </a:rPr>
            <a:t>Equipped with a start/stop measurement button for user convenience.</a:t>
          </a:r>
          <a:endParaRPr lang="en-US" sz="20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Times New Roman"/>
            <a:ea typeface="+mn-ea"/>
            <a:cs typeface="+mn-cs"/>
          </a:endParaRPr>
        </a:p>
      </dgm:t>
    </dgm:pt>
    <dgm:pt modelId="{7FF044FD-0DE1-4FAB-AEB3-D624F71BFABA}" type="parTrans" cxnId="{9F403447-AD0E-4200-9A71-8C674FF41A38}">
      <dgm:prSet/>
      <dgm:spPr/>
      <dgm:t>
        <a:bodyPr/>
        <a:lstStyle/>
        <a:p>
          <a:endParaRPr lang="en-US"/>
        </a:p>
      </dgm:t>
    </dgm:pt>
    <dgm:pt modelId="{1CED8A57-7F6A-420C-BCE0-AC8CA12818E3}" type="sibTrans" cxnId="{9F403447-AD0E-4200-9A71-8C674FF41A38}">
      <dgm:prSet/>
      <dgm:spPr/>
      <dgm:t>
        <a:bodyPr/>
        <a:lstStyle/>
        <a:p>
          <a:endParaRPr lang="en-US"/>
        </a:p>
      </dgm:t>
    </dgm:pt>
    <dgm:pt modelId="{B3AD67A0-E498-49D1-91B6-6EF95F134AE4}">
      <dgm:prSet custT="1"/>
      <dgm:spPr/>
      <dgm:t>
        <a:bodyPr/>
        <a:lstStyle/>
        <a:p>
          <a:endParaRPr lang="en-US" sz="20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Times New Roman"/>
            <a:ea typeface="+mn-ea"/>
            <a:cs typeface="+mn-cs"/>
          </a:endParaRPr>
        </a:p>
      </dgm:t>
    </dgm:pt>
    <dgm:pt modelId="{998AA913-E617-4F2C-A23D-D7B7F2793B3B}" type="parTrans" cxnId="{FB5B82A5-90A0-43A0-934E-F0BB13BEB717}">
      <dgm:prSet/>
      <dgm:spPr/>
      <dgm:t>
        <a:bodyPr/>
        <a:lstStyle/>
        <a:p>
          <a:endParaRPr lang="en-US"/>
        </a:p>
      </dgm:t>
    </dgm:pt>
    <dgm:pt modelId="{1FB4E68E-CA31-4D1A-867D-E0D36CBC746B}" type="sibTrans" cxnId="{FB5B82A5-90A0-43A0-934E-F0BB13BEB717}">
      <dgm:prSet/>
      <dgm:spPr/>
      <dgm:t>
        <a:bodyPr/>
        <a:lstStyle/>
        <a:p>
          <a:endParaRPr lang="en-US"/>
        </a:p>
      </dgm:t>
    </dgm:pt>
    <dgm:pt modelId="{93D5AC28-BE1E-4CE4-9660-C3AB2BC54963}">
      <dgm:prSet custT="1"/>
      <dgm:spPr/>
      <dgm:t>
        <a:bodyPr/>
        <a:lstStyle/>
        <a:p>
          <a:r>
            <a:rPr lang="en-US" sz="2000">
              <a:latin typeface="+mj-lt"/>
            </a:rPr>
            <a:t>Intuitive interface designed for easy navigation and control.</a:t>
          </a:r>
          <a:endParaRPr lang="en-US" sz="2000" dirty="0">
            <a:latin typeface="+mj-lt"/>
          </a:endParaRPr>
        </a:p>
      </dgm:t>
    </dgm:pt>
    <dgm:pt modelId="{60154B33-7A74-42A7-BD93-3190862468E0}" type="parTrans" cxnId="{10B41AD8-F615-41F1-A2A9-1AE025EBF5BD}">
      <dgm:prSet/>
      <dgm:spPr/>
      <dgm:t>
        <a:bodyPr/>
        <a:lstStyle/>
        <a:p>
          <a:endParaRPr lang="en-US"/>
        </a:p>
      </dgm:t>
    </dgm:pt>
    <dgm:pt modelId="{F42D39F4-C3D3-4DB4-89F8-A88707E0FAA0}" type="sibTrans" cxnId="{10B41AD8-F615-41F1-A2A9-1AE025EBF5BD}">
      <dgm:prSet/>
      <dgm:spPr/>
      <dgm:t>
        <a:bodyPr/>
        <a:lstStyle/>
        <a:p>
          <a:endParaRPr lang="en-US"/>
        </a:p>
      </dgm:t>
    </dgm:pt>
    <dgm:pt modelId="{C091BCC4-6429-4AA2-82A8-6BE6B09686D4}">
      <dgm:prSet custT="1"/>
      <dgm:spPr/>
      <dgm:t>
        <a:bodyPr/>
        <a:lstStyle/>
        <a:p>
          <a:r>
            <a:rPr lang="en-US" sz="2000" dirty="0">
              <a:latin typeface="+mj-lt"/>
            </a:rPr>
            <a:t>Offers tools for reading, writing, and plotting data during operation.</a:t>
          </a:r>
        </a:p>
      </dgm:t>
    </dgm:pt>
    <dgm:pt modelId="{7562F09E-8225-4D79-B1CA-6BD209DC6BE5}" type="parTrans" cxnId="{9CB99F13-10A6-497A-8F8C-635173390B52}">
      <dgm:prSet/>
      <dgm:spPr/>
      <dgm:t>
        <a:bodyPr/>
        <a:lstStyle/>
        <a:p>
          <a:endParaRPr lang="en-US"/>
        </a:p>
      </dgm:t>
    </dgm:pt>
    <dgm:pt modelId="{3870C431-38E2-41ED-A16C-EFC5326D4061}" type="sibTrans" cxnId="{9CB99F13-10A6-497A-8F8C-635173390B52}">
      <dgm:prSet/>
      <dgm:spPr/>
      <dgm:t>
        <a:bodyPr/>
        <a:lstStyle/>
        <a:p>
          <a:endParaRPr lang="en-US"/>
        </a:p>
      </dgm:t>
    </dgm:pt>
    <dgm:pt modelId="{D8D27467-1E05-434C-83B3-AD9D71DC4D77}">
      <dgm:prSet custT="1"/>
      <dgm:spPr/>
      <dgm:t>
        <a:bodyPr/>
        <a:lstStyle/>
        <a:p>
          <a:r>
            <a:rPr lang="en-US" sz="20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imes New Roman"/>
              <a:ea typeface="+mn-ea"/>
              <a:cs typeface="+mn-cs"/>
            </a:rPr>
            <a:t>Provides file management options to save and load data configurations.</a:t>
          </a:r>
        </a:p>
      </dgm:t>
    </dgm:pt>
    <dgm:pt modelId="{1C539EA6-61F2-44FE-A9B6-6D5FC587101C}" type="parTrans" cxnId="{81E2CBF1-AAFD-439E-B6EF-5703A78C249B}">
      <dgm:prSet/>
      <dgm:spPr/>
      <dgm:t>
        <a:bodyPr/>
        <a:lstStyle/>
        <a:p>
          <a:endParaRPr lang="en-US"/>
        </a:p>
      </dgm:t>
    </dgm:pt>
    <dgm:pt modelId="{612F9EC7-CC5A-4A1B-8D79-DDB3F0D15E71}" type="sibTrans" cxnId="{81E2CBF1-AAFD-439E-B6EF-5703A78C249B}">
      <dgm:prSet/>
      <dgm:spPr/>
      <dgm:t>
        <a:bodyPr/>
        <a:lstStyle/>
        <a:p>
          <a:endParaRPr lang="en-US"/>
        </a:p>
      </dgm:t>
    </dgm:pt>
    <dgm:pt modelId="{A6239CB5-FD10-4DCF-88D6-46C3C90ED8C3}">
      <dgm:prSet custT="1"/>
      <dgm:spPr/>
      <dgm:t>
        <a:bodyPr/>
        <a:lstStyle/>
        <a:p>
          <a:r>
            <a:rPr lang="en-US" sz="2000" dirty="0">
              <a:latin typeface="+mj-lt"/>
            </a:rPr>
            <a:t>Displays a view of active sensor operations and outputs.</a:t>
          </a:r>
        </a:p>
      </dgm:t>
    </dgm:pt>
    <dgm:pt modelId="{C78B7504-A421-4BF0-B424-EA9B50F23FE8}" type="parTrans" cxnId="{D6BBD192-9476-433A-A341-D96DE4C5B112}">
      <dgm:prSet/>
      <dgm:spPr/>
      <dgm:t>
        <a:bodyPr/>
        <a:lstStyle/>
        <a:p>
          <a:endParaRPr lang="en-US"/>
        </a:p>
      </dgm:t>
    </dgm:pt>
    <dgm:pt modelId="{F335E52F-7037-4271-B219-8BE72192C3E9}" type="sibTrans" cxnId="{D6BBD192-9476-433A-A341-D96DE4C5B112}">
      <dgm:prSet/>
      <dgm:spPr/>
      <dgm:t>
        <a:bodyPr/>
        <a:lstStyle/>
        <a:p>
          <a:endParaRPr lang="en-US"/>
        </a:p>
      </dgm:t>
    </dgm:pt>
    <dgm:pt modelId="{7BCABE33-1C5F-46DD-9A88-CD080E287C67}" type="pres">
      <dgm:prSet presAssocID="{B0137C3A-F4FB-4723-BD2B-753A3B5A58A2}" presName="linear" presStyleCnt="0">
        <dgm:presLayoutVars>
          <dgm:dir/>
          <dgm:animLvl val="lvl"/>
          <dgm:resizeHandles val="exact"/>
        </dgm:presLayoutVars>
      </dgm:prSet>
      <dgm:spPr/>
    </dgm:pt>
    <dgm:pt modelId="{5ED215BB-0F3B-45E9-AAB5-E9874D146077}" type="pres">
      <dgm:prSet presAssocID="{078993C8-DC08-4052-9F7F-945F8FDAEBB8}" presName="parentLin" presStyleCnt="0"/>
      <dgm:spPr/>
    </dgm:pt>
    <dgm:pt modelId="{3AC67B9B-C71E-44CC-AC9E-0E1F757002BE}" type="pres">
      <dgm:prSet presAssocID="{078993C8-DC08-4052-9F7F-945F8FDAEBB8}" presName="parentLeftMargin" presStyleLbl="node1" presStyleIdx="0" presStyleCnt="3"/>
      <dgm:spPr/>
    </dgm:pt>
    <dgm:pt modelId="{BD61FC5E-86AF-42AD-AA61-C7A2E02402AE}" type="pres">
      <dgm:prSet presAssocID="{078993C8-DC08-4052-9F7F-945F8FDAEBB8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60CCB5F6-29CD-409D-ADE3-480270658F0D}" type="pres">
      <dgm:prSet presAssocID="{078993C8-DC08-4052-9F7F-945F8FDAEBB8}" presName="negativeSpace" presStyleCnt="0"/>
      <dgm:spPr/>
    </dgm:pt>
    <dgm:pt modelId="{DC513DCE-7DF6-4884-B36B-E8C1CEA1E83E}" type="pres">
      <dgm:prSet presAssocID="{078993C8-DC08-4052-9F7F-945F8FDAEBB8}" presName="childText" presStyleLbl="conFgAcc1" presStyleIdx="0" presStyleCnt="3">
        <dgm:presLayoutVars>
          <dgm:bulletEnabled val="1"/>
        </dgm:presLayoutVars>
      </dgm:prSet>
      <dgm:spPr/>
    </dgm:pt>
    <dgm:pt modelId="{FD9CE268-54C6-47E5-895B-F6B6320CCE3F}" type="pres">
      <dgm:prSet presAssocID="{D334F935-B135-421A-AED2-D7B254E2A867}" presName="spaceBetweenRectangles" presStyleCnt="0"/>
      <dgm:spPr/>
    </dgm:pt>
    <dgm:pt modelId="{A8E36DD8-C05E-4A72-99B8-E779F3A12F40}" type="pres">
      <dgm:prSet presAssocID="{4561F65B-2BA1-41FF-B096-6846A8D27409}" presName="parentLin" presStyleCnt="0"/>
      <dgm:spPr/>
    </dgm:pt>
    <dgm:pt modelId="{64C450BA-1E72-4C69-8E21-9505099FC5B9}" type="pres">
      <dgm:prSet presAssocID="{4561F65B-2BA1-41FF-B096-6846A8D27409}" presName="parentLeftMargin" presStyleLbl="node1" presStyleIdx="0" presStyleCnt="3"/>
      <dgm:spPr/>
    </dgm:pt>
    <dgm:pt modelId="{EC553CDB-1FFB-4F5C-A21C-4E224C3FFE81}" type="pres">
      <dgm:prSet presAssocID="{4561F65B-2BA1-41FF-B096-6846A8D27409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EF814C0B-1002-44A8-A68F-5413B13AD4E2}" type="pres">
      <dgm:prSet presAssocID="{4561F65B-2BA1-41FF-B096-6846A8D27409}" presName="negativeSpace" presStyleCnt="0"/>
      <dgm:spPr/>
    </dgm:pt>
    <dgm:pt modelId="{F1001F8C-82FA-440E-922A-30D7E1CCF1BB}" type="pres">
      <dgm:prSet presAssocID="{4561F65B-2BA1-41FF-B096-6846A8D27409}" presName="childText" presStyleLbl="conFgAcc1" presStyleIdx="1" presStyleCnt="3">
        <dgm:presLayoutVars>
          <dgm:bulletEnabled val="1"/>
        </dgm:presLayoutVars>
      </dgm:prSet>
      <dgm:spPr/>
    </dgm:pt>
    <dgm:pt modelId="{271A144A-8B21-41CE-824E-74C194A749D9}" type="pres">
      <dgm:prSet presAssocID="{CDEEDF7F-AABF-4C9B-A666-FE11404437F8}" presName="spaceBetweenRectangles" presStyleCnt="0"/>
      <dgm:spPr/>
    </dgm:pt>
    <dgm:pt modelId="{544C2207-F295-4FFA-AE4D-0A5EB1975FDF}" type="pres">
      <dgm:prSet presAssocID="{425B4BFA-FBCC-48C8-9076-0663F38CD6BD}" presName="parentLin" presStyleCnt="0"/>
      <dgm:spPr/>
    </dgm:pt>
    <dgm:pt modelId="{74472EB8-7002-41E2-809D-E031D949086B}" type="pres">
      <dgm:prSet presAssocID="{425B4BFA-FBCC-48C8-9076-0663F38CD6BD}" presName="parentLeftMargin" presStyleLbl="node1" presStyleIdx="1" presStyleCnt="3"/>
      <dgm:spPr/>
    </dgm:pt>
    <dgm:pt modelId="{4D8A7E5A-300F-42C1-989F-A918BEEF2326}" type="pres">
      <dgm:prSet presAssocID="{425B4BFA-FBCC-48C8-9076-0663F38CD6BD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C47FEA98-6F88-46A3-BD5A-B00914FB219B}" type="pres">
      <dgm:prSet presAssocID="{425B4BFA-FBCC-48C8-9076-0663F38CD6BD}" presName="negativeSpace" presStyleCnt="0"/>
      <dgm:spPr/>
    </dgm:pt>
    <dgm:pt modelId="{452C9B59-3AC7-4D3A-9A75-F8830B27735B}" type="pres">
      <dgm:prSet presAssocID="{425B4BFA-FBCC-48C8-9076-0663F38CD6BD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AD584808-8BD6-43DF-80D8-2E2170D0EC0B}" srcId="{078993C8-DC08-4052-9F7F-945F8FDAEBB8}" destId="{7B700827-80D0-409B-880E-BC3CFB60AC8D}" srcOrd="0" destOrd="0" parTransId="{4AF15E28-D931-4290-ACC3-6EBBBB2B7A77}" sibTransId="{ABD827DA-C0A2-4D6C-9D7C-AEF678E59B68}"/>
    <dgm:cxn modelId="{6FA33512-96A2-42DB-8BA1-25BF8DD7136D}" type="presOf" srcId="{93D5AC28-BE1E-4CE4-9660-C3AB2BC54963}" destId="{452C9B59-3AC7-4D3A-9A75-F8830B27735B}" srcOrd="0" destOrd="0" presId="urn:microsoft.com/office/officeart/2005/8/layout/list1"/>
    <dgm:cxn modelId="{9CB99F13-10A6-497A-8F8C-635173390B52}" srcId="{078993C8-DC08-4052-9F7F-945F8FDAEBB8}" destId="{C091BCC4-6429-4AA2-82A8-6BE6B09686D4}" srcOrd="1" destOrd="0" parTransId="{7562F09E-8225-4D79-B1CA-6BD209DC6BE5}" sibTransId="{3870C431-38E2-41ED-A16C-EFC5326D4061}"/>
    <dgm:cxn modelId="{3F3D4320-F71C-4479-9DF9-4E839450A13B}" srcId="{B0137C3A-F4FB-4723-BD2B-753A3B5A58A2}" destId="{425B4BFA-FBCC-48C8-9076-0663F38CD6BD}" srcOrd="2" destOrd="0" parTransId="{A88E394C-EB79-4B41-9FF0-95C622431903}" sibTransId="{FC18DA63-DBAD-49E1-8D25-DE9571ACD42C}"/>
    <dgm:cxn modelId="{904E8324-883B-4277-85D1-76C79CC836A7}" type="presOf" srcId="{078993C8-DC08-4052-9F7F-945F8FDAEBB8}" destId="{BD61FC5E-86AF-42AD-AA61-C7A2E02402AE}" srcOrd="1" destOrd="0" presId="urn:microsoft.com/office/officeart/2005/8/layout/list1"/>
    <dgm:cxn modelId="{338DB329-179D-4756-AF04-6ACA9DF89F24}" type="presOf" srcId="{D8D27467-1E05-434C-83B3-AD9D71DC4D77}" destId="{F1001F8C-82FA-440E-922A-30D7E1CCF1BB}" srcOrd="0" destOrd="1" presId="urn:microsoft.com/office/officeart/2005/8/layout/list1"/>
    <dgm:cxn modelId="{9F403447-AD0E-4200-9A71-8C674FF41A38}" srcId="{4561F65B-2BA1-41FF-B096-6846A8D27409}" destId="{9E543274-6BE7-4BC7-848C-5F4F23C9620B}" srcOrd="0" destOrd="0" parTransId="{7FF044FD-0DE1-4FAB-AEB3-D624F71BFABA}" sibTransId="{1CED8A57-7F6A-420C-BCE0-AC8CA12818E3}"/>
    <dgm:cxn modelId="{DC7B0553-EA91-48E0-8A6C-C39AA2E4E944}" type="presOf" srcId="{425B4BFA-FBCC-48C8-9076-0663F38CD6BD}" destId="{4D8A7E5A-300F-42C1-989F-A918BEEF2326}" srcOrd="1" destOrd="0" presId="urn:microsoft.com/office/officeart/2005/8/layout/list1"/>
    <dgm:cxn modelId="{872A1186-422D-41F5-B193-2786DA5EEF97}" srcId="{B0137C3A-F4FB-4723-BD2B-753A3B5A58A2}" destId="{4561F65B-2BA1-41FF-B096-6846A8D27409}" srcOrd="1" destOrd="0" parTransId="{5F998E7A-C8F7-4F83-B99A-E0BCE794F7EF}" sibTransId="{CDEEDF7F-AABF-4C9B-A666-FE11404437F8}"/>
    <dgm:cxn modelId="{E8EA1A86-C6D9-451E-8BF4-B70243B04C4F}" srcId="{B0137C3A-F4FB-4723-BD2B-753A3B5A58A2}" destId="{078993C8-DC08-4052-9F7F-945F8FDAEBB8}" srcOrd="0" destOrd="0" parTransId="{8DE497C6-8029-4FFD-9F23-DD0117EAA023}" sibTransId="{D334F935-B135-421A-AED2-D7B254E2A867}"/>
    <dgm:cxn modelId="{D6BBD192-9476-433A-A341-D96DE4C5B112}" srcId="{425B4BFA-FBCC-48C8-9076-0663F38CD6BD}" destId="{A6239CB5-FD10-4DCF-88D6-46C3C90ED8C3}" srcOrd="1" destOrd="0" parTransId="{C78B7504-A421-4BF0-B424-EA9B50F23FE8}" sibTransId="{F335E52F-7037-4271-B219-8BE72192C3E9}"/>
    <dgm:cxn modelId="{36FFBCA1-406B-42E8-A0F1-5D514768E712}" type="presOf" srcId="{B0137C3A-F4FB-4723-BD2B-753A3B5A58A2}" destId="{7BCABE33-1C5F-46DD-9A88-CD080E287C67}" srcOrd="0" destOrd="0" presId="urn:microsoft.com/office/officeart/2005/8/layout/list1"/>
    <dgm:cxn modelId="{FB5B82A5-90A0-43A0-934E-F0BB13BEB717}" srcId="{4561F65B-2BA1-41FF-B096-6846A8D27409}" destId="{B3AD67A0-E498-49D1-91B6-6EF95F134AE4}" srcOrd="2" destOrd="0" parTransId="{998AA913-E617-4F2C-A23D-D7B7F2793B3B}" sibTransId="{1FB4E68E-CA31-4D1A-867D-E0D36CBC746B}"/>
    <dgm:cxn modelId="{C05472CD-A295-455C-8818-3DAF1B65A909}" type="presOf" srcId="{425B4BFA-FBCC-48C8-9076-0663F38CD6BD}" destId="{74472EB8-7002-41E2-809D-E031D949086B}" srcOrd="0" destOrd="0" presId="urn:microsoft.com/office/officeart/2005/8/layout/list1"/>
    <dgm:cxn modelId="{3E0D75D0-C27C-4055-BF3A-4CAD3CEAD26F}" type="presOf" srcId="{7B700827-80D0-409B-880E-BC3CFB60AC8D}" destId="{DC513DCE-7DF6-4884-B36B-E8C1CEA1E83E}" srcOrd="0" destOrd="0" presId="urn:microsoft.com/office/officeart/2005/8/layout/list1"/>
    <dgm:cxn modelId="{167B0FD2-D157-4417-BB7E-EDC1C2FBA385}" type="presOf" srcId="{4561F65B-2BA1-41FF-B096-6846A8D27409}" destId="{64C450BA-1E72-4C69-8E21-9505099FC5B9}" srcOrd="0" destOrd="0" presId="urn:microsoft.com/office/officeart/2005/8/layout/list1"/>
    <dgm:cxn modelId="{10B41AD8-F615-41F1-A2A9-1AE025EBF5BD}" srcId="{425B4BFA-FBCC-48C8-9076-0663F38CD6BD}" destId="{93D5AC28-BE1E-4CE4-9660-C3AB2BC54963}" srcOrd="0" destOrd="0" parTransId="{60154B33-7A74-42A7-BD93-3190862468E0}" sibTransId="{F42D39F4-C3D3-4DB4-89F8-A88707E0FAA0}"/>
    <dgm:cxn modelId="{98C077D8-3E91-4712-BD70-5301C1FF6DCC}" type="presOf" srcId="{B3AD67A0-E498-49D1-91B6-6EF95F134AE4}" destId="{F1001F8C-82FA-440E-922A-30D7E1CCF1BB}" srcOrd="0" destOrd="2" presId="urn:microsoft.com/office/officeart/2005/8/layout/list1"/>
    <dgm:cxn modelId="{7C067EDD-B955-4700-BC26-AD77A2E5549B}" type="presOf" srcId="{9E543274-6BE7-4BC7-848C-5F4F23C9620B}" destId="{F1001F8C-82FA-440E-922A-30D7E1CCF1BB}" srcOrd="0" destOrd="0" presId="urn:microsoft.com/office/officeart/2005/8/layout/list1"/>
    <dgm:cxn modelId="{C8C3D2E7-76CC-474D-A6CD-EF3D4C52FD90}" type="presOf" srcId="{4561F65B-2BA1-41FF-B096-6846A8D27409}" destId="{EC553CDB-1FFB-4F5C-A21C-4E224C3FFE81}" srcOrd="1" destOrd="0" presId="urn:microsoft.com/office/officeart/2005/8/layout/list1"/>
    <dgm:cxn modelId="{8EB978EB-6735-4793-B0A9-4DA4964FEA57}" type="presOf" srcId="{078993C8-DC08-4052-9F7F-945F8FDAEBB8}" destId="{3AC67B9B-C71E-44CC-AC9E-0E1F757002BE}" srcOrd="0" destOrd="0" presId="urn:microsoft.com/office/officeart/2005/8/layout/list1"/>
    <dgm:cxn modelId="{4C2262F0-65EF-48B8-BF49-46AF37CE0BD7}" type="presOf" srcId="{A6239CB5-FD10-4DCF-88D6-46C3C90ED8C3}" destId="{452C9B59-3AC7-4D3A-9A75-F8830B27735B}" srcOrd="0" destOrd="1" presId="urn:microsoft.com/office/officeart/2005/8/layout/list1"/>
    <dgm:cxn modelId="{81E2CBF1-AAFD-439E-B6EF-5703A78C249B}" srcId="{4561F65B-2BA1-41FF-B096-6846A8D27409}" destId="{D8D27467-1E05-434C-83B3-AD9D71DC4D77}" srcOrd="1" destOrd="0" parTransId="{1C539EA6-61F2-44FE-A9B6-6D5FC587101C}" sibTransId="{612F9EC7-CC5A-4A1B-8D79-DDB3F0D15E71}"/>
    <dgm:cxn modelId="{75FCD3F5-1930-4635-A0BF-928583A141AA}" type="presOf" srcId="{C091BCC4-6429-4AA2-82A8-6BE6B09686D4}" destId="{DC513DCE-7DF6-4884-B36B-E8C1CEA1E83E}" srcOrd="0" destOrd="1" presId="urn:microsoft.com/office/officeart/2005/8/layout/list1"/>
    <dgm:cxn modelId="{DF7C0C00-1373-4120-829D-36DC4EE42C6D}" type="presParOf" srcId="{7BCABE33-1C5F-46DD-9A88-CD080E287C67}" destId="{5ED215BB-0F3B-45E9-AAB5-E9874D146077}" srcOrd="0" destOrd="0" presId="urn:microsoft.com/office/officeart/2005/8/layout/list1"/>
    <dgm:cxn modelId="{82CA3F02-13C3-460E-97BF-0B2988CDB511}" type="presParOf" srcId="{5ED215BB-0F3B-45E9-AAB5-E9874D146077}" destId="{3AC67B9B-C71E-44CC-AC9E-0E1F757002BE}" srcOrd="0" destOrd="0" presId="urn:microsoft.com/office/officeart/2005/8/layout/list1"/>
    <dgm:cxn modelId="{B4C6D897-F23F-4595-AA22-E50C28195490}" type="presParOf" srcId="{5ED215BB-0F3B-45E9-AAB5-E9874D146077}" destId="{BD61FC5E-86AF-42AD-AA61-C7A2E02402AE}" srcOrd="1" destOrd="0" presId="urn:microsoft.com/office/officeart/2005/8/layout/list1"/>
    <dgm:cxn modelId="{E10857E3-EA33-4ED6-979A-8B2445504EB4}" type="presParOf" srcId="{7BCABE33-1C5F-46DD-9A88-CD080E287C67}" destId="{60CCB5F6-29CD-409D-ADE3-480270658F0D}" srcOrd="1" destOrd="0" presId="urn:microsoft.com/office/officeart/2005/8/layout/list1"/>
    <dgm:cxn modelId="{A826A48D-5278-43EA-84E7-C8A4B9E63FF7}" type="presParOf" srcId="{7BCABE33-1C5F-46DD-9A88-CD080E287C67}" destId="{DC513DCE-7DF6-4884-B36B-E8C1CEA1E83E}" srcOrd="2" destOrd="0" presId="urn:microsoft.com/office/officeart/2005/8/layout/list1"/>
    <dgm:cxn modelId="{ABEF8D6D-D0CB-45D6-B440-C8E3A672E63D}" type="presParOf" srcId="{7BCABE33-1C5F-46DD-9A88-CD080E287C67}" destId="{FD9CE268-54C6-47E5-895B-F6B6320CCE3F}" srcOrd="3" destOrd="0" presId="urn:microsoft.com/office/officeart/2005/8/layout/list1"/>
    <dgm:cxn modelId="{160688FD-1AC2-4E56-B0E7-0D513E56A77A}" type="presParOf" srcId="{7BCABE33-1C5F-46DD-9A88-CD080E287C67}" destId="{A8E36DD8-C05E-4A72-99B8-E779F3A12F40}" srcOrd="4" destOrd="0" presId="urn:microsoft.com/office/officeart/2005/8/layout/list1"/>
    <dgm:cxn modelId="{1F4A0DA7-A261-4C3B-B665-A42B7EF963E9}" type="presParOf" srcId="{A8E36DD8-C05E-4A72-99B8-E779F3A12F40}" destId="{64C450BA-1E72-4C69-8E21-9505099FC5B9}" srcOrd="0" destOrd="0" presId="urn:microsoft.com/office/officeart/2005/8/layout/list1"/>
    <dgm:cxn modelId="{09328416-388E-4012-A3B5-AAB2650594B4}" type="presParOf" srcId="{A8E36DD8-C05E-4A72-99B8-E779F3A12F40}" destId="{EC553CDB-1FFB-4F5C-A21C-4E224C3FFE81}" srcOrd="1" destOrd="0" presId="urn:microsoft.com/office/officeart/2005/8/layout/list1"/>
    <dgm:cxn modelId="{3C5DE8F4-3674-4034-A045-327278ABF205}" type="presParOf" srcId="{7BCABE33-1C5F-46DD-9A88-CD080E287C67}" destId="{EF814C0B-1002-44A8-A68F-5413B13AD4E2}" srcOrd="5" destOrd="0" presId="urn:microsoft.com/office/officeart/2005/8/layout/list1"/>
    <dgm:cxn modelId="{27B6A7B9-4364-42F1-B1E7-87CFEC2D98A7}" type="presParOf" srcId="{7BCABE33-1C5F-46DD-9A88-CD080E287C67}" destId="{F1001F8C-82FA-440E-922A-30D7E1CCF1BB}" srcOrd="6" destOrd="0" presId="urn:microsoft.com/office/officeart/2005/8/layout/list1"/>
    <dgm:cxn modelId="{E214315B-EA88-4101-AC91-44838F1CD529}" type="presParOf" srcId="{7BCABE33-1C5F-46DD-9A88-CD080E287C67}" destId="{271A144A-8B21-41CE-824E-74C194A749D9}" srcOrd="7" destOrd="0" presId="urn:microsoft.com/office/officeart/2005/8/layout/list1"/>
    <dgm:cxn modelId="{2302123F-9A03-43D6-8390-CC863E10C181}" type="presParOf" srcId="{7BCABE33-1C5F-46DD-9A88-CD080E287C67}" destId="{544C2207-F295-4FFA-AE4D-0A5EB1975FDF}" srcOrd="8" destOrd="0" presId="urn:microsoft.com/office/officeart/2005/8/layout/list1"/>
    <dgm:cxn modelId="{34B6A8B0-7B40-4DD0-BC3F-4C10604632E5}" type="presParOf" srcId="{544C2207-F295-4FFA-AE4D-0A5EB1975FDF}" destId="{74472EB8-7002-41E2-809D-E031D949086B}" srcOrd="0" destOrd="0" presId="urn:microsoft.com/office/officeart/2005/8/layout/list1"/>
    <dgm:cxn modelId="{1B34F8DA-2749-4D59-B37D-B1B6E94A2189}" type="presParOf" srcId="{544C2207-F295-4FFA-AE4D-0A5EB1975FDF}" destId="{4D8A7E5A-300F-42C1-989F-A918BEEF2326}" srcOrd="1" destOrd="0" presId="urn:microsoft.com/office/officeart/2005/8/layout/list1"/>
    <dgm:cxn modelId="{C92B52D4-98D8-4D10-9FC8-5486B4C8DDA7}" type="presParOf" srcId="{7BCABE33-1C5F-46DD-9A88-CD080E287C67}" destId="{C47FEA98-6F88-46A3-BD5A-B00914FB219B}" srcOrd="9" destOrd="0" presId="urn:microsoft.com/office/officeart/2005/8/layout/list1"/>
    <dgm:cxn modelId="{43EECEFB-3A69-4A97-9814-A7F05F29C663}" type="presParOf" srcId="{7BCABE33-1C5F-46DD-9A88-CD080E287C67}" destId="{452C9B59-3AC7-4D3A-9A75-F8830B27735B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2A80593E-3C2D-466B-8600-932785B04F61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5503B3D-7B75-4A7C-82C2-6E9634D7F20F}">
      <dgm:prSet phldrT="[Text]"/>
      <dgm:spPr/>
      <dgm:t>
        <a:bodyPr/>
        <a:lstStyle/>
        <a:p>
          <a:r>
            <a:rPr lang="en-US" dirty="0">
              <a:latin typeface="+mj-lt"/>
            </a:rPr>
            <a:t>PCB Board Specifications</a:t>
          </a:r>
        </a:p>
      </dgm:t>
    </dgm:pt>
    <dgm:pt modelId="{2A084DF2-7557-4BE6-A0D5-348C30FE6389}" type="parTrans" cxnId="{EE2765C9-FF67-4235-8DE0-16AED87D7566}">
      <dgm:prSet/>
      <dgm:spPr/>
      <dgm:t>
        <a:bodyPr/>
        <a:lstStyle/>
        <a:p>
          <a:endParaRPr lang="en-US"/>
        </a:p>
      </dgm:t>
    </dgm:pt>
    <dgm:pt modelId="{93A015D4-DDC3-496F-80F5-CABFE70BA322}" type="sibTrans" cxnId="{EE2765C9-FF67-4235-8DE0-16AED87D7566}">
      <dgm:prSet/>
      <dgm:spPr/>
      <dgm:t>
        <a:bodyPr/>
        <a:lstStyle/>
        <a:p>
          <a:endParaRPr lang="en-US"/>
        </a:p>
      </dgm:t>
    </dgm:pt>
    <dgm:pt modelId="{551D575D-394B-4247-8BF5-6D5517FCEF80}">
      <dgm:prSet phldrT="[Text]" custT="1"/>
      <dgm:spPr/>
      <dgm:t>
        <a:bodyPr/>
        <a:lstStyle/>
        <a:p>
          <a:r>
            <a:rPr lang="en-US" sz="2000" dirty="0">
              <a:latin typeface="+mj-lt"/>
            </a:rPr>
            <a:t>4-Channel PCB Board supports 4 sensors for real-time monitoring.</a:t>
          </a:r>
        </a:p>
      </dgm:t>
    </dgm:pt>
    <dgm:pt modelId="{B435BF87-0BBC-41C9-87ED-FFF84D33EC98}" type="parTrans" cxnId="{4C1A6219-1316-40AF-92E2-8C57D9C8EED0}">
      <dgm:prSet/>
      <dgm:spPr/>
      <dgm:t>
        <a:bodyPr/>
        <a:lstStyle/>
        <a:p>
          <a:endParaRPr lang="en-US"/>
        </a:p>
      </dgm:t>
    </dgm:pt>
    <dgm:pt modelId="{9B7A9D39-797F-44DF-BBAF-5DFD36AC914B}" type="sibTrans" cxnId="{4C1A6219-1316-40AF-92E2-8C57D9C8EED0}">
      <dgm:prSet/>
      <dgm:spPr/>
      <dgm:t>
        <a:bodyPr/>
        <a:lstStyle/>
        <a:p>
          <a:endParaRPr lang="en-US"/>
        </a:p>
      </dgm:t>
    </dgm:pt>
    <dgm:pt modelId="{1A606B0D-C442-4FD6-9FDE-F4808BE3C5D8}">
      <dgm:prSet phldrT="[Text]" custT="1"/>
      <dgm:spPr/>
      <dgm:t>
        <a:bodyPr/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prstClr val="white"/>
              </a:solidFill>
              <a:latin typeface="Times New Roman"/>
              <a:ea typeface="+mn-ea"/>
              <a:cs typeface="+mn-cs"/>
            </a:rPr>
            <a:t>Input and Output Features</a:t>
          </a:r>
        </a:p>
      </dgm:t>
    </dgm:pt>
    <dgm:pt modelId="{618A1B00-EE2A-4B37-B13D-EB5B13D35F25}" type="parTrans" cxnId="{B9BCBB70-52F0-4602-9FC2-4F744E0399E8}">
      <dgm:prSet/>
      <dgm:spPr/>
      <dgm:t>
        <a:bodyPr/>
        <a:lstStyle/>
        <a:p>
          <a:endParaRPr lang="en-US"/>
        </a:p>
      </dgm:t>
    </dgm:pt>
    <dgm:pt modelId="{236EBD82-C251-4EAC-B046-36B17CED0C0E}" type="sibTrans" cxnId="{B9BCBB70-52F0-4602-9FC2-4F744E0399E8}">
      <dgm:prSet/>
      <dgm:spPr/>
      <dgm:t>
        <a:bodyPr/>
        <a:lstStyle/>
        <a:p>
          <a:endParaRPr lang="en-US"/>
        </a:p>
      </dgm:t>
    </dgm:pt>
    <dgm:pt modelId="{0436DA96-8798-454E-B9EB-128880B7081F}">
      <dgm:prSet phldrT="[Text]" custT="1"/>
      <dgm:spPr/>
      <dgm:t>
        <a:bodyPr/>
        <a:lstStyle/>
        <a:p>
          <a:r>
            <a:rPr lang="en-US" sz="20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imes New Roman"/>
              <a:ea typeface="+mn-ea"/>
              <a:cs typeface="+mn-cs"/>
            </a:rPr>
            <a:t>4 Input Pins: Provide 0.65V to the sensor for stimulation.</a:t>
          </a:r>
        </a:p>
      </dgm:t>
    </dgm:pt>
    <dgm:pt modelId="{1E931AD4-F5B4-4F4D-AC64-F673FBD4F833}" type="parTrans" cxnId="{2931EBBF-F886-4267-827F-B9A69FEE96DB}">
      <dgm:prSet/>
      <dgm:spPr/>
      <dgm:t>
        <a:bodyPr/>
        <a:lstStyle/>
        <a:p>
          <a:endParaRPr lang="en-US"/>
        </a:p>
      </dgm:t>
    </dgm:pt>
    <dgm:pt modelId="{FC6D170B-09B7-4DC1-AAE2-D45ABEFBA819}" type="sibTrans" cxnId="{2931EBBF-F886-4267-827F-B9A69FEE96DB}">
      <dgm:prSet/>
      <dgm:spPr/>
      <dgm:t>
        <a:bodyPr/>
        <a:lstStyle/>
        <a:p>
          <a:endParaRPr lang="en-US"/>
        </a:p>
      </dgm:t>
    </dgm:pt>
    <dgm:pt modelId="{DBE6A8DA-499A-4ECF-9AA5-355F325C137C}">
      <dgm:prSet custT="1"/>
      <dgm:spPr/>
      <dgm:t>
        <a:bodyPr/>
        <a:lstStyle/>
        <a:p>
          <a:r>
            <a:rPr lang="en-US" sz="2000" dirty="0">
              <a:latin typeface="+mj-lt"/>
            </a:rPr>
            <a:t>Powered by a 9V DC power supply with a voltage regulator IC for stable 4.4V output.</a:t>
          </a:r>
        </a:p>
      </dgm:t>
    </dgm:pt>
    <dgm:pt modelId="{389DE1B2-F7A0-42D6-9676-DE7D1F42B70D}" type="parTrans" cxnId="{31F2B929-9318-4740-9294-6258A3D4F0BA}">
      <dgm:prSet/>
      <dgm:spPr/>
      <dgm:t>
        <a:bodyPr/>
        <a:lstStyle/>
        <a:p>
          <a:endParaRPr lang="en-US"/>
        </a:p>
      </dgm:t>
    </dgm:pt>
    <dgm:pt modelId="{676C3348-7F94-4AAF-BD16-709163D2CB99}" type="sibTrans" cxnId="{31F2B929-9318-4740-9294-6258A3D4F0BA}">
      <dgm:prSet/>
      <dgm:spPr/>
      <dgm:t>
        <a:bodyPr/>
        <a:lstStyle/>
        <a:p>
          <a:endParaRPr lang="en-US"/>
        </a:p>
      </dgm:t>
    </dgm:pt>
    <dgm:pt modelId="{D2D67B36-E7EB-4119-84CC-45DC549FCD2D}">
      <dgm:prSet custT="1"/>
      <dgm:spPr/>
      <dgm:t>
        <a:bodyPr/>
        <a:lstStyle/>
        <a:p>
          <a:r>
            <a:rPr lang="en-US" sz="2000" dirty="0">
              <a:latin typeface="+mj-lt"/>
            </a:rPr>
            <a:t>Equipped with four operational amplifier ICs for sensor signal processing.</a:t>
          </a:r>
        </a:p>
      </dgm:t>
    </dgm:pt>
    <dgm:pt modelId="{71AB66EE-CF0D-4CE4-A994-FA179348F5B3}" type="parTrans" cxnId="{C9432C09-5E51-4B25-A14F-D04923BB57B2}">
      <dgm:prSet/>
      <dgm:spPr/>
      <dgm:t>
        <a:bodyPr/>
        <a:lstStyle/>
        <a:p>
          <a:endParaRPr lang="en-US"/>
        </a:p>
      </dgm:t>
    </dgm:pt>
    <dgm:pt modelId="{22431996-475D-4054-B586-6EE018B73C48}" type="sibTrans" cxnId="{C9432C09-5E51-4B25-A14F-D04923BB57B2}">
      <dgm:prSet/>
      <dgm:spPr/>
      <dgm:t>
        <a:bodyPr/>
        <a:lstStyle/>
        <a:p>
          <a:endParaRPr lang="en-US"/>
        </a:p>
      </dgm:t>
    </dgm:pt>
    <dgm:pt modelId="{A2740C7C-4839-43BE-904B-5DF53E260C8D}">
      <dgm:prSet custT="1"/>
      <dgm:spPr/>
      <dgm:t>
        <a:bodyPr/>
        <a:lstStyle/>
        <a:p>
          <a:r>
            <a:rPr lang="en-US" sz="20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imes New Roman"/>
              <a:ea typeface="+mn-ea"/>
              <a:cs typeface="+mn-cs"/>
            </a:rPr>
            <a:t>4 Output Channels: Deliver processed signals to the system for further analysis.</a:t>
          </a:r>
        </a:p>
      </dgm:t>
    </dgm:pt>
    <dgm:pt modelId="{C0087513-D55E-4A72-92E6-26D09F51C8D5}" type="parTrans" cxnId="{4F4AB81A-5470-4C72-9ED3-C6916693A8DB}">
      <dgm:prSet/>
      <dgm:spPr/>
      <dgm:t>
        <a:bodyPr/>
        <a:lstStyle/>
        <a:p>
          <a:endParaRPr lang="en-US"/>
        </a:p>
      </dgm:t>
    </dgm:pt>
    <dgm:pt modelId="{24D33CBE-4E34-4684-9C01-3F88725DE496}" type="sibTrans" cxnId="{4F4AB81A-5470-4C72-9ED3-C6916693A8DB}">
      <dgm:prSet/>
      <dgm:spPr/>
      <dgm:t>
        <a:bodyPr/>
        <a:lstStyle/>
        <a:p>
          <a:endParaRPr lang="en-US"/>
        </a:p>
      </dgm:t>
    </dgm:pt>
    <dgm:pt modelId="{EDC9E989-676B-4C9F-87EA-7E001B920ECB}" type="pres">
      <dgm:prSet presAssocID="{2A80593E-3C2D-466B-8600-932785B04F61}" presName="linear" presStyleCnt="0">
        <dgm:presLayoutVars>
          <dgm:animLvl val="lvl"/>
          <dgm:resizeHandles val="exact"/>
        </dgm:presLayoutVars>
      </dgm:prSet>
      <dgm:spPr/>
    </dgm:pt>
    <dgm:pt modelId="{AC65C6F5-3401-4D62-8D3A-C359184579FA}" type="pres">
      <dgm:prSet presAssocID="{15503B3D-7B75-4A7C-82C2-6E9634D7F20F}" presName="parentText" presStyleLbl="node1" presStyleIdx="0" presStyleCnt="2" custLinFactNeighborY="-29876">
        <dgm:presLayoutVars>
          <dgm:chMax val="0"/>
          <dgm:bulletEnabled val="1"/>
        </dgm:presLayoutVars>
      </dgm:prSet>
      <dgm:spPr/>
    </dgm:pt>
    <dgm:pt modelId="{2703CBEF-7C31-41D6-A164-452215D99F6D}" type="pres">
      <dgm:prSet presAssocID="{15503B3D-7B75-4A7C-82C2-6E9634D7F20F}" presName="childText" presStyleLbl="revTx" presStyleIdx="0" presStyleCnt="2">
        <dgm:presLayoutVars>
          <dgm:bulletEnabled val="1"/>
        </dgm:presLayoutVars>
      </dgm:prSet>
      <dgm:spPr/>
    </dgm:pt>
    <dgm:pt modelId="{90493987-3D44-45E2-AE03-3776CECAC0FA}" type="pres">
      <dgm:prSet presAssocID="{1A606B0D-C442-4FD6-9FDE-F4808BE3C5D8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F9D67415-6190-4DE2-A922-883937CC4253}" type="pres">
      <dgm:prSet presAssocID="{1A606B0D-C442-4FD6-9FDE-F4808BE3C5D8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C9432C09-5E51-4B25-A14F-D04923BB57B2}" srcId="{15503B3D-7B75-4A7C-82C2-6E9634D7F20F}" destId="{D2D67B36-E7EB-4119-84CC-45DC549FCD2D}" srcOrd="2" destOrd="0" parTransId="{71AB66EE-CF0D-4CE4-A994-FA179348F5B3}" sibTransId="{22431996-475D-4054-B586-6EE018B73C48}"/>
    <dgm:cxn modelId="{4C1A6219-1316-40AF-92E2-8C57D9C8EED0}" srcId="{15503B3D-7B75-4A7C-82C2-6E9634D7F20F}" destId="{551D575D-394B-4247-8BF5-6D5517FCEF80}" srcOrd="0" destOrd="0" parTransId="{B435BF87-0BBC-41C9-87ED-FFF84D33EC98}" sibTransId="{9B7A9D39-797F-44DF-BBAF-5DFD36AC914B}"/>
    <dgm:cxn modelId="{4F4AB81A-5470-4C72-9ED3-C6916693A8DB}" srcId="{1A606B0D-C442-4FD6-9FDE-F4808BE3C5D8}" destId="{A2740C7C-4839-43BE-904B-5DF53E260C8D}" srcOrd="1" destOrd="0" parTransId="{C0087513-D55E-4A72-92E6-26D09F51C8D5}" sibTransId="{24D33CBE-4E34-4684-9C01-3F88725DE496}"/>
    <dgm:cxn modelId="{E27AA529-AEB9-4BF6-8868-6AD60B7970E6}" type="presOf" srcId="{1A606B0D-C442-4FD6-9FDE-F4808BE3C5D8}" destId="{90493987-3D44-45E2-AE03-3776CECAC0FA}" srcOrd="0" destOrd="0" presId="urn:microsoft.com/office/officeart/2005/8/layout/vList2"/>
    <dgm:cxn modelId="{31F2B929-9318-4740-9294-6258A3D4F0BA}" srcId="{15503B3D-7B75-4A7C-82C2-6E9634D7F20F}" destId="{DBE6A8DA-499A-4ECF-9AA5-355F325C137C}" srcOrd="1" destOrd="0" parTransId="{389DE1B2-F7A0-42D6-9676-DE7D1F42B70D}" sibTransId="{676C3348-7F94-4AAF-BD16-709163D2CB99}"/>
    <dgm:cxn modelId="{248CD25E-7BE0-4C96-A5C0-9A4842C3564B}" type="presOf" srcId="{15503B3D-7B75-4A7C-82C2-6E9634D7F20F}" destId="{AC65C6F5-3401-4D62-8D3A-C359184579FA}" srcOrd="0" destOrd="0" presId="urn:microsoft.com/office/officeart/2005/8/layout/vList2"/>
    <dgm:cxn modelId="{C82DD66A-CF8C-47F8-AB4C-E55D120C3ADE}" type="presOf" srcId="{551D575D-394B-4247-8BF5-6D5517FCEF80}" destId="{2703CBEF-7C31-41D6-A164-452215D99F6D}" srcOrd="0" destOrd="0" presId="urn:microsoft.com/office/officeart/2005/8/layout/vList2"/>
    <dgm:cxn modelId="{A5DE616C-FAC3-4584-BA17-9F78F4FE8F63}" type="presOf" srcId="{D2D67B36-E7EB-4119-84CC-45DC549FCD2D}" destId="{2703CBEF-7C31-41D6-A164-452215D99F6D}" srcOrd="0" destOrd="2" presId="urn:microsoft.com/office/officeart/2005/8/layout/vList2"/>
    <dgm:cxn modelId="{B9BCBB70-52F0-4602-9FC2-4F744E0399E8}" srcId="{2A80593E-3C2D-466B-8600-932785B04F61}" destId="{1A606B0D-C442-4FD6-9FDE-F4808BE3C5D8}" srcOrd="1" destOrd="0" parTransId="{618A1B00-EE2A-4B37-B13D-EB5B13D35F25}" sibTransId="{236EBD82-C251-4EAC-B046-36B17CED0C0E}"/>
    <dgm:cxn modelId="{16D5257D-4236-48B9-82F4-8CC2013A678A}" type="presOf" srcId="{DBE6A8DA-499A-4ECF-9AA5-355F325C137C}" destId="{2703CBEF-7C31-41D6-A164-452215D99F6D}" srcOrd="0" destOrd="1" presId="urn:microsoft.com/office/officeart/2005/8/layout/vList2"/>
    <dgm:cxn modelId="{462F2594-CDF5-4C9C-AAF5-DAEC37BBCFA2}" type="presOf" srcId="{0436DA96-8798-454E-B9EB-128880B7081F}" destId="{F9D67415-6190-4DE2-A922-883937CC4253}" srcOrd="0" destOrd="0" presId="urn:microsoft.com/office/officeart/2005/8/layout/vList2"/>
    <dgm:cxn modelId="{2931EBBF-F886-4267-827F-B9A69FEE96DB}" srcId="{1A606B0D-C442-4FD6-9FDE-F4808BE3C5D8}" destId="{0436DA96-8798-454E-B9EB-128880B7081F}" srcOrd="0" destOrd="0" parTransId="{1E931AD4-F5B4-4F4D-AC64-F673FBD4F833}" sibTransId="{FC6D170B-09B7-4DC1-AAE2-D45ABEFBA819}"/>
    <dgm:cxn modelId="{EE2765C9-FF67-4235-8DE0-16AED87D7566}" srcId="{2A80593E-3C2D-466B-8600-932785B04F61}" destId="{15503B3D-7B75-4A7C-82C2-6E9634D7F20F}" srcOrd="0" destOrd="0" parTransId="{2A084DF2-7557-4BE6-A0D5-348C30FE6389}" sibTransId="{93A015D4-DDC3-496F-80F5-CABFE70BA322}"/>
    <dgm:cxn modelId="{CAA22BD3-D499-41D7-865D-C5577D9A8E56}" type="presOf" srcId="{2A80593E-3C2D-466B-8600-932785B04F61}" destId="{EDC9E989-676B-4C9F-87EA-7E001B920ECB}" srcOrd="0" destOrd="0" presId="urn:microsoft.com/office/officeart/2005/8/layout/vList2"/>
    <dgm:cxn modelId="{BAD6E2DB-C8A4-472F-837F-881EC96788FF}" type="presOf" srcId="{A2740C7C-4839-43BE-904B-5DF53E260C8D}" destId="{F9D67415-6190-4DE2-A922-883937CC4253}" srcOrd="0" destOrd="1" presId="urn:microsoft.com/office/officeart/2005/8/layout/vList2"/>
    <dgm:cxn modelId="{2BA00E24-AC57-4778-B7B4-926CD5047852}" type="presParOf" srcId="{EDC9E989-676B-4C9F-87EA-7E001B920ECB}" destId="{AC65C6F5-3401-4D62-8D3A-C359184579FA}" srcOrd="0" destOrd="0" presId="urn:microsoft.com/office/officeart/2005/8/layout/vList2"/>
    <dgm:cxn modelId="{A2B655B3-8E3F-4996-A422-02974FDB659C}" type="presParOf" srcId="{EDC9E989-676B-4C9F-87EA-7E001B920ECB}" destId="{2703CBEF-7C31-41D6-A164-452215D99F6D}" srcOrd="1" destOrd="0" presId="urn:microsoft.com/office/officeart/2005/8/layout/vList2"/>
    <dgm:cxn modelId="{D3439258-75F9-4B2C-A210-96D2D560D255}" type="presParOf" srcId="{EDC9E989-676B-4C9F-87EA-7E001B920ECB}" destId="{90493987-3D44-45E2-AE03-3776CECAC0FA}" srcOrd="2" destOrd="0" presId="urn:microsoft.com/office/officeart/2005/8/layout/vList2"/>
    <dgm:cxn modelId="{D4453BA1-49C0-4109-8E17-5085F83CD25F}" type="presParOf" srcId="{EDC9E989-676B-4C9F-87EA-7E001B920ECB}" destId="{F9D67415-6190-4DE2-A922-883937CC4253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2A80593E-3C2D-466B-8600-932785B04F61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5503B3D-7B75-4A7C-82C2-6E9634D7F20F}">
      <dgm:prSet phldrT="[Text]" custT="1"/>
      <dgm:spPr/>
      <dgm:t>
        <a:bodyPr/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prstClr val="white"/>
              </a:solidFill>
              <a:latin typeface="Times New Roman"/>
              <a:ea typeface="+mn-ea"/>
              <a:cs typeface="+mn-cs"/>
            </a:rPr>
            <a:t>Signal Processing Flow</a:t>
          </a:r>
        </a:p>
      </dgm:t>
    </dgm:pt>
    <dgm:pt modelId="{2A084DF2-7557-4BE6-A0D5-348C30FE6389}" type="parTrans" cxnId="{EE2765C9-FF67-4235-8DE0-16AED87D7566}">
      <dgm:prSet/>
      <dgm:spPr/>
      <dgm:t>
        <a:bodyPr/>
        <a:lstStyle/>
        <a:p>
          <a:endParaRPr lang="en-US"/>
        </a:p>
      </dgm:t>
    </dgm:pt>
    <dgm:pt modelId="{93A015D4-DDC3-496F-80F5-CABFE70BA322}" type="sibTrans" cxnId="{EE2765C9-FF67-4235-8DE0-16AED87D7566}">
      <dgm:prSet/>
      <dgm:spPr/>
      <dgm:t>
        <a:bodyPr/>
        <a:lstStyle/>
        <a:p>
          <a:endParaRPr lang="en-US"/>
        </a:p>
      </dgm:t>
    </dgm:pt>
    <dgm:pt modelId="{551D575D-394B-4247-8BF5-6D5517FCEF80}">
      <dgm:prSet phldrT="[Text]" custT="1"/>
      <dgm:spPr/>
      <dgm:t>
        <a:bodyPr/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imes New Roman"/>
              <a:ea typeface="+mn-ea"/>
              <a:cs typeface="+mn-cs"/>
            </a:rPr>
            <a:t>Current-to-Voltage Converter (CVC):- Converts nano-ampere signals to voltage.</a:t>
          </a:r>
        </a:p>
      </dgm:t>
    </dgm:pt>
    <dgm:pt modelId="{B435BF87-0BBC-41C9-87ED-FFF84D33EC98}" type="parTrans" cxnId="{4C1A6219-1316-40AF-92E2-8C57D9C8EED0}">
      <dgm:prSet/>
      <dgm:spPr/>
      <dgm:t>
        <a:bodyPr/>
        <a:lstStyle/>
        <a:p>
          <a:endParaRPr lang="en-US"/>
        </a:p>
      </dgm:t>
    </dgm:pt>
    <dgm:pt modelId="{9B7A9D39-797F-44DF-BBAF-5DFD36AC914B}" type="sibTrans" cxnId="{4C1A6219-1316-40AF-92E2-8C57D9C8EED0}">
      <dgm:prSet/>
      <dgm:spPr/>
      <dgm:t>
        <a:bodyPr/>
        <a:lstStyle/>
        <a:p>
          <a:endParaRPr lang="en-US"/>
        </a:p>
      </dgm:t>
    </dgm:pt>
    <dgm:pt modelId="{A4D48B96-613F-420C-9C94-CB7E380C0954}">
      <dgm:prSet custT="1"/>
      <dgm:spPr/>
      <dgm:t>
        <a:bodyPr/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imes New Roman"/>
              <a:ea typeface="+mn-ea"/>
              <a:cs typeface="+mn-cs"/>
            </a:rPr>
            <a:t>Amplifier:- Boosts the converted voltage for better signal strength.</a:t>
          </a:r>
        </a:p>
      </dgm:t>
    </dgm:pt>
    <dgm:pt modelId="{0E5D5967-62DE-4269-ACD9-05DB9543F162}" type="parTrans" cxnId="{1F7689F5-F61A-4722-A9EB-544BF01FD1BD}">
      <dgm:prSet/>
      <dgm:spPr/>
      <dgm:t>
        <a:bodyPr/>
        <a:lstStyle/>
        <a:p>
          <a:endParaRPr lang="en-US"/>
        </a:p>
      </dgm:t>
    </dgm:pt>
    <dgm:pt modelId="{C259BC5C-8C7E-48DD-9950-4E41A33582BE}" type="sibTrans" cxnId="{1F7689F5-F61A-4722-A9EB-544BF01FD1BD}">
      <dgm:prSet/>
      <dgm:spPr/>
      <dgm:t>
        <a:bodyPr/>
        <a:lstStyle/>
        <a:p>
          <a:endParaRPr lang="en-US"/>
        </a:p>
      </dgm:t>
    </dgm:pt>
    <dgm:pt modelId="{750AF87D-E872-410D-A082-75D9506FEA80}">
      <dgm:prSet custT="1"/>
      <dgm:spPr/>
      <dgm:t>
        <a:bodyPr/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imes New Roman"/>
              <a:ea typeface="+mn-ea"/>
              <a:cs typeface="+mn-cs"/>
            </a:rPr>
            <a:t>Low-Pass Filter:- Removes noise and ensures signal integrity.</a:t>
          </a:r>
        </a:p>
      </dgm:t>
    </dgm:pt>
    <dgm:pt modelId="{951C9F5B-1904-4E61-8F98-407BDB957681}" type="parTrans" cxnId="{FE6C615E-ED8F-414F-859E-5230F2954462}">
      <dgm:prSet/>
      <dgm:spPr/>
      <dgm:t>
        <a:bodyPr/>
        <a:lstStyle/>
        <a:p>
          <a:endParaRPr lang="en-US"/>
        </a:p>
      </dgm:t>
    </dgm:pt>
    <dgm:pt modelId="{3B542401-148E-4F82-BBA9-22A44597C263}" type="sibTrans" cxnId="{FE6C615E-ED8F-414F-859E-5230F2954462}">
      <dgm:prSet/>
      <dgm:spPr/>
      <dgm:t>
        <a:bodyPr/>
        <a:lstStyle/>
        <a:p>
          <a:endParaRPr lang="en-US"/>
        </a:p>
      </dgm:t>
    </dgm:pt>
    <dgm:pt modelId="{A1EBA879-FCE8-4AC2-AD93-09A01E30BB31}">
      <dgm:prSet custT="1"/>
      <dgm:spPr/>
      <dgm:t>
        <a:bodyPr/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imes New Roman"/>
              <a:ea typeface="+mn-ea"/>
              <a:cs typeface="+mn-cs"/>
            </a:rPr>
            <a:t>Analog-to-Digital Converter (ADC):- Converts the analog signal to digital format for output.</a:t>
          </a:r>
        </a:p>
      </dgm:t>
    </dgm:pt>
    <dgm:pt modelId="{407F2816-5B01-4624-8F73-0B032016AA59}" type="parTrans" cxnId="{815125DC-7FBF-45AD-96F1-1C1982AE7282}">
      <dgm:prSet/>
      <dgm:spPr/>
      <dgm:t>
        <a:bodyPr/>
        <a:lstStyle/>
        <a:p>
          <a:endParaRPr lang="en-US"/>
        </a:p>
      </dgm:t>
    </dgm:pt>
    <dgm:pt modelId="{C4BE5398-0A5D-4FD0-9D86-AA3C7110E6F3}" type="sibTrans" cxnId="{815125DC-7FBF-45AD-96F1-1C1982AE7282}">
      <dgm:prSet/>
      <dgm:spPr/>
      <dgm:t>
        <a:bodyPr/>
        <a:lstStyle/>
        <a:p>
          <a:endParaRPr lang="en-US"/>
        </a:p>
      </dgm:t>
    </dgm:pt>
    <dgm:pt modelId="{EDC9E989-676B-4C9F-87EA-7E001B920ECB}" type="pres">
      <dgm:prSet presAssocID="{2A80593E-3C2D-466B-8600-932785B04F61}" presName="linear" presStyleCnt="0">
        <dgm:presLayoutVars>
          <dgm:animLvl val="lvl"/>
          <dgm:resizeHandles val="exact"/>
        </dgm:presLayoutVars>
      </dgm:prSet>
      <dgm:spPr/>
    </dgm:pt>
    <dgm:pt modelId="{AC65C6F5-3401-4D62-8D3A-C359184579FA}" type="pres">
      <dgm:prSet presAssocID="{15503B3D-7B75-4A7C-82C2-6E9634D7F20F}" presName="parentText" presStyleLbl="node1" presStyleIdx="0" presStyleCnt="1" custScaleY="42201" custLinFactNeighborX="0" custLinFactNeighborY="-32672">
        <dgm:presLayoutVars>
          <dgm:chMax val="0"/>
          <dgm:bulletEnabled val="1"/>
        </dgm:presLayoutVars>
      </dgm:prSet>
      <dgm:spPr/>
    </dgm:pt>
    <dgm:pt modelId="{2703CBEF-7C31-41D6-A164-452215D99F6D}" type="pres">
      <dgm:prSet presAssocID="{15503B3D-7B75-4A7C-82C2-6E9634D7F20F}" presName="childText" presStyleLbl="revTx" presStyleIdx="0" presStyleCnt="1" custLinFactNeighborX="0" custLinFactNeighborY="-25285">
        <dgm:presLayoutVars>
          <dgm:bulletEnabled val="1"/>
        </dgm:presLayoutVars>
      </dgm:prSet>
      <dgm:spPr/>
    </dgm:pt>
  </dgm:ptLst>
  <dgm:cxnLst>
    <dgm:cxn modelId="{4C1A6219-1316-40AF-92E2-8C57D9C8EED0}" srcId="{15503B3D-7B75-4A7C-82C2-6E9634D7F20F}" destId="{551D575D-394B-4247-8BF5-6D5517FCEF80}" srcOrd="0" destOrd="0" parTransId="{B435BF87-0BBC-41C9-87ED-FFF84D33EC98}" sibTransId="{9B7A9D39-797F-44DF-BBAF-5DFD36AC914B}"/>
    <dgm:cxn modelId="{FE6C615E-ED8F-414F-859E-5230F2954462}" srcId="{15503B3D-7B75-4A7C-82C2-6E9634D7F20F}" destId="{750AF87D-E872-410D-A082-75D9506FEA80}" srcOrd="2" destOrd="0" parTransId="{951C9F5B-1904-4E61-8F98-407BDB957681}" sibTransId="{3B542401-148E-4F82-BBA9-22A44597C263}"/>
    <dgm:cxn modelId="{248CD25E-7BE0-4C96-A5C0-9A4842C3564B}" type="presOf" srcId="{15503B3D-7B75-4A7C-82C2-6E9634D7F20F}" destId="{AC65C6F5-3401-4D62-8D3A-C359184579FA}" srcOrd="0" destOrd="0" presId="urn:microsoft.com/office/officeart/2005/8/layout/vList2"/>
    <dgm:cxn modelId="{C82DD66A-CF8C-47F8-AB4C-E55D120C3ADE}" type="presOf" srcId="{551D575D-394B-4247-8BF5-6D5517FCEF80}" destId="{2703CBEF-7C31-41D6-A164-452215D99F6D}" srcOrd="0" destOrd="0" presId="urn:microsoft.com/office/officeart/2005/8/layout/vList2"/>
    <dgm:cxn modelId="{3D569E98-9D5A-4759-95EA-395B3BFC531D}" type="presOf" srcId="{A4D48B96-613F-420C-9C94-CB7E380C0954}" destId="{2703CBEF-7C31-41D6-A164-452215D99F6D}" srcOrd="0" destOrd="1" presId="urn:microsoft.com/office/officeart/2005/8/layout/vList2"/>
    <dgm:cxn modelId="{263C979A-9FB3-4AD6-B042-87AB26B7B55B}" type="presOf" srcId="{750AF87D-E872-410D-A082-75D9506FEA80}" destId="{2703CBEF-7C31-41D6-A164-452215D99F6D}" srcOrd="0" destOrd="2" presId="urn:microsoft.com/office/officeart/2005/8/layout/vList2"/>
    <dgm:cxn modelId="{EE2765C9-FF67-4235-8DE0-16AED87D7566}" srcId="{2A80593E-3C2D-466B-8600-932785B04F61}" destId="{15503B3D-7B75-4A7C-82C2-6E9634D7F20F}" srcOrd="0" destOrd="0" parTransId="{2A084DF2-7557-4BE6-A0D5-348C30FE6389}" sibTransId="{93A015D4-DDC3-496F-80F5-CABFE70BA322}"/>
    <dgm:cxn modelId="{CAA22BD3-D499-41D7-865D-C5577D9A8E56}" type="presOf" srcId="{2A80593E-3C2D-466B-8600-932785B04F61}" destId="{EDC9E989-676B-4C9F-87EA-7E001B920ECB}" srcOrd="0" destOrd="0" presId="urn:microsoft.com/office/officeart/2005/8/layout/vList2"/>
    <dgm:cxn modelId="{815125DC-7FBF-45AD-96F1-1C1982AE7282}" srcId="{15503B3D-7B75-4A7C-82C2-6E9634D7F20F}" destId="{A1EBA879-FCE8-4AC2-AD93-09A01E30BB31}" srcOrd="3" destOrd="0" parTransId="{407F2816-5B01-4624-8F73-0B032016AA59}" sibTransId="{C4BE5398-0A5D-4FD0-9D86-AA3C7110E6F3}"/>
    <dgm:cxn modelId="{92BB19F5-B8C3-4482-9A37-254FED9CEC21}" type="presOf" srcId="{A1EBA879-FCE8-4AC2-AD93-09A01E30BB31}" destId="{2703CBEF-7C31-41D6-A164-452215D99F6D}" srcOrd="0" destOrd="3" presId="urn:microsoft.com/office/officeart/2005/8/layout/vList2"/>
    <dgm:cxn modelId="{1F7689F5-F61A-4722-A9EB-544BF01FD1BD}" srcId="{15503B3D-7B75-4A7C-82C2-6E9634D7F20F}" destId="{A4D48B96-613F-420C-9C94-CB7E380C0954}" srcOrd="1" destOrd="0" parTransId="{0E5D5967-62DE-4269-ACD9-05DB9543F162}" sibTransId="{C259BC5C-8C7E-48DD-9950-4E41A33582BE}"/>
    <dgm:cxn modelId="{2BA00E24-AC57-4778-B7B4-926CD5047852}" type="presParOf" srcId="{EDC9E989-676B-4C9F-87EA-7E001B920ECB}" destId="{AC65C6F5-3401-4D62-8D3A-C359184579FA}" srcOrd="0" destOrd="0" presId="urn:microsoft.com/office/officeart/2005/8/layout/vList2"/>
    <dgm:cxn modelId="{A2B655B3-8E3F-4996-A422-02974FDB659C}" type="presParOf" srcId="{EDC9E989-676B-4C9F-87EA-7E001B920ECB}" destId="{2703CBEF-7C31-41D6-A164-452215D99F6D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82FDF62-3F37-4EC6-A875-AC9A8CEEA31B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3755A20-897D-4FC9-BA2A-C49C09589176}">
      <dgm:prSet phldrT="[Text]" custT="1"/>
      <dgm:spPr/>
      <dgm:t>
        <a:bodyPr/>
        <a:lstStyle/>
        <a:p>
          <a:r>
            <a:rPr lang="en-US" sz="2800" dirty="0">
              <a:latin typeface="+mj-lt"/>
            </a:rPr>
            <a:t>Data Acquisition</a:t>
          </a:r>
        </a:p>
      </dgm:t>
    </dgm:pt>
    <dgm:pt modelId="{95441621-23F6-4F7F-80FF-939F576635EC}" type="parTrans" cxnId="{CBE682C0-FC64-48B6-A36B-32CC5AFB7110}">
      <dgm:prSet/>
      <dgm:spPr/>
      <dgm:t>
        <a:bodyPr/>
        <a:lstStyle/>
        <a:p>
          <a:endParaRPr lang="en-US"/>
        </a:p>
      </dgm:t>
    </dgm:pt>
    <dgm:pt modelId="{FD1278A3-1A08-45D5-A034-A24BB979EA44}" type="sibTrans" cxnId="{CBE682C0-FC64-48B6-A36B-32CC5AFB7110}">
      <dgm:prSet/>
      <dgm:spPr/>
      <dgm:t>
        <a:bodyPr/>
        <a:lstStyle/>
        <a:p>
          <a:endParaRPr lang="en-US"/>
        </a:p>
      </dgm:t>
    </dgm:pt>
    <dgm:pt modelId="{872F02B2-8B5F-4611-89A5-2B28FCD9FC08}">
      <dgm:prSet phldrT="[Text]" custT="1"/>
      <dgm:spPr/>
      <dgm:t>
        <a:bodyPr/>
        <a:lstStyle/>
        <a:p>
          <a:r>
            <a:rPr lang="en-US" sz="2800" kern="1200" dirty="0">
              <a:solidFill>
                <a:prstClr val="white"/>
              </a:solidFill>
              <a:latin typeface="Times New Roman"/>
              <a:ea typeface="+mn-ea"/>
              <a:cs typeface="+mn-cs"/>
            </a:rPr>
            <a:t>Data Processing</a:t>
          </a:r>
        </a:p>
      </dgm:t>
    </dgm:pt>
    <dgm:pt modelId="{9378C914-D9FB-4737-A548-D091BC3B9F82}" type="parTrans" cxnId="{3B6C5FE6-C921-4667-BC9C-128055B79401}">
      <dgm:prSet/>
      <dgm:spPr/>
      <dgm:t>
        <a:bodyPr/>
        <a:lstStyle/>
        <a:p>
          <a:endParaRPr lang="en-US"/>
        </a:p>
      </dgm:t>
    </dgm:pt>
    <dgm:pt modelId="{B8A10424-E4F1-42C3-87DE-C0FA0EABBE13}" type="sibTrans" cxnId="{3B6C5FE6-C921-4667-BC9C-128055B79401}">
      <dgm:prSet/>
      <dgm:spPr/>
      <dgm:t>
        <a:bodyPr/>
        <a:lstStyle/>
        <a:p>
          <a:endParaRPr lang="en-US"/>
        </a:p>
      </dgm:t>
    </dgm:pt>
    <dgm:pt modelId="{154B6DDD-D646-48FB-AFA5-E64AF5BC631A}">
      <dgm:prSet phldrT="[Text]" custT="1"/>
      <dgm:spPr/>
      <dgm:t>
        <a:bodyPr/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solidFill>
                <a:prstClr val="white"/>
              </a:solidFill>
              <a:latin typeface="Times New Roman"/>
              <a:ea typeface="+mn-ea"/>
              <a:cs typeface="+mn-cs"/>
            </a:rPr>
            <a:t>Sensor Data Handling</a:t>
          </a:r>
        </a:p>
      </dgm:t>
    </dgm:pt>
    <dgm:pt modelId="{4A01BC9B-D1CA-4C0A-A672-70BF4E54A647}" type="parTrans" cxnId="{CFE29332-15FF-4EB7-8811-81248CBA0A5C}">
      <dgm:prSet/>
      <dgm:spPr/>
      <dgm:t>
        <a:bodyPr/>
        <a:lstStyle/>
        <a:p>
          <a:endParaRPr lang="en-US"/>
        </a:p>
      </dgm:t>
    </dgm:pt>
    <dgm:pt modelId="{DD1391C0-64AA-477A-9DD2-729825D4BF97}" type="sibTrans" cxnId="{CFE29332-15FF-4EB7-8811-81248CBA0A5C}">
      <dgm:prSet/>
      <dgm:spPr/>
      <dgm:t>
        <a:bodyPr/>
        <a:lstStyle/>
        <a:p>
          <a:endParaRPr lang="en-US"/>
        </a:p>
      </dgm:t>
    </dgm:pt>
    <dgm:pt modelId="{95EF52DB-902E-48A9-9F8B-A4B495BF72BB}">
      <dgm:prSet custT="1"/>
      <dgm:spPr/>
      <dgm:t>
        <a:bodyPr/>
        <a:lstStyle/>
        <a:p>
          <a:r>
            <a:rPr lang="en-US" sz="2000" dirty="0">
              <a:latin typeface="+mj-lt"/>
            </a:rPr>
            <a:t>The PCB board captures data from sensors integrated with system. </a:t>
          </a:r>
        </a:p>
      </dgm:t>
    </dgm:pt>
    <dgm:pt modelId="{07DF0BE3-FA5A-4EB3-B4F7-9F3B0CD4DB53}" type="parTrans" cxnId="{3B164C96-364A-45B3-BA16-EC4026D6F291}">
      <dgm:prSet/>
      <dgm:spPr/>
      <dgm:t>
        <a:bodyPr/>
        <a:lstStyle/>
        <a:p>
          <a:endParaRPr lang="en-US"/>
        </a:p>
      </dgm:t>
    </dgm:pt>
    <dgm:pt modelId="{60A2084A-A76A-4AE3-947A-56E0AB9D2E76}" type="sibTrans" cxnId="{3B164C96-364A-45B3-BA16-EC4026D6F291}">
      <dgm:prSet/>
      <dgm:spPr/>
      <dgm:t>
        <a:bodyPr/>
        <a:lstStyle/>
        <a:p>
          <a:endParaRPr lang="en-US"/>
        </a:p>
      </dgm:t>
    </dgm:pt>
    <dgm:pt modelId="{81CE8F37-4512-4248-A69B-1B1E14642900}">
      <dgm:prSet custT="1"/>
      <dgm:spPr/>
      <dgm:t>
        <a:bodyPr/>
        <a:lstStyle/>
        <a:p>
          <a:r>
            <a:rPr lang="en-US" sz="20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imes New Roman"/>
              <a:ea typeface="+mn-ea"/>
              <a:cs typeface="+mn-cs"/>
            </a:rPr>
            <a:t>The Software Interface processes raw sensor data from the PCB board.</a:t>
          </a:r>
        </a:p>
      </dgm:t>
    </dgm:pt>
    <dgm:pt modelId="{7858B8F2-BCC3-4CFD-BC49-D29B472FA016}" type="parTrans" cxnId="{AC7EC4E2-AF72-491E-B1A8-902C89E00762}">
      <dgm:prSet/>
      <dgm:spPr/>
      <dgm:t>
        <a:bodyPr/>
        <a:lstStyle/>
        <a:p>
          <a:endParaRPr lang="en-US"/>
        </a:p>
      </dgm:t>
    </dgm:pt>
    <dgm:pt modelId="{D213B290-8FC1-4A4C-8627-DFFE0E961A01}" type="sibTrans" cxnId="{AC7EC4E2-AF72-491E-B1A8-902C89E00762}">
      <dgm:prSet/>
      <dgm:spPr/>
      <dgm:t>
        <a:bodyPr/>
        <a:lstStyle/>
        <a:p>
          <a:endParaRPr lang="en-US"/>
        </a:p>
      </dgm:t>
    </dgm:pt>
    <dgm:pt modelId="{282987D2-1920-42B6-8096-4A23D43C169E}">
      <dgm:prSet custT="1"/>
      <dgm:spPr/>
      <dgm:t>
        <a:bodyPr/>
        <a:lstStyle/>
        <a:p>
          <a:r>
            <a:rPr lang="en-US" sz="20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imes New Roman"/>
              <a:ea typeface="+mn-ea"/>
              <a:cs typeface="+mn-cs"/>
            </a:rPr>
            <a:t>Data is converted into a readable format for further analysis.</a:t>
          </a:r>
        </a:p>
      </dgm:t>
    </dgm:pt>
    <dgm:pt modelId="{AF72E3A2-D9B3-43C7-A712-49754F790EC6}" type="parTrans" cxnId="{72125EEE-C87C-4DC7-8A0A-6C3626C87C5A}">
      <dgm:prSet/>
      <dgm:spPr/>
      <dgm:t>
        <a:bodyPr/>
        <a:lstStyle/>
        <a:p>
          <a:endParaRPr lang="en-US"/>
        </a:p>
      </dgm:t>
    </dgm:pt>
    <dgm:pt modelId="{696670CD-C3F7-4142-A522-4A7169752690}" type="sibTrans" cxnId="{72125EEE-C87C-4DC7-8A0A-6C3626C87C5A}">
      <dgm:prSet/>
      <dgm:spPr/>
      <dgm:t>
        <a:bodyPr/>
        <a:lstStyle/>
        <a:p>
          <a:endParaRPr lang="en-US"/>
        </a:p>
      </dgm:t>
    </dgm:pt>
    <dgm:pt modelId="{896E8742-7EED-447F-927A-C489131A6607}">
      <dgm:prSet/>
      <dgm:spPr/>
      <dgm:t>
        <a:bodyPr/>
        <a:lstStyle/>
        <a:p>
          <a:endParaRPr lang="en-US" sz="1900" kern="1200" dirty="0"/>
        </a:p>
      </dgm:t>
    </dgm:pt>
    <dgm:pt modelId="{AB132A76-F18E-4465-B160-3645A98D6A50}" type="parTrans" cxnId="{126869D5-1A7C-4E49-9B34-DA357B87576A}">
      <dgm:prSet/>
      <dgm:spPr/>
      <dgm:t>
        <a:bodyPr/>
        <a:lstStyle/>
        <a:p>
          <a:endParaRPr lang="en-US"/>
        </a:p>
      </dgm:t>
    </dgm:pt>
    <dgm:pt modelId="{B269D53D-BBD5-4B73-B102-7D5F679A7F76}" type="sibTrans" cxnId="{126869D5-1A7C-4E49-9B34-DA357B87576A}">
      <dgm:prSet/>
      <dgm:spPr/>
      <dgm:t>
        <a:bodyPr/>
        <a:lstStyle/>
        <a:p>
          <a:endParaRPr lang="en-US"/>
        </a:p>
      </dgm:t>
    </dgm:pt>
    <dgm:pt modelId="{3CABA1C0-FB28-4C9A-8F9B-8103A00D8F95}">
      <dgm:prSet custT="1"/>
      <dgm:spPr/>
      <dgm:t>
        <a:bodyPr/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imes New Roman"/>
              <a:ea typeface="+mn-ea"/>
              <a:cs typeface="+mn-cs"/>
            </a:rPr>
            <a:t>The system writes sensor data to a PC for real-time monitoring.</a:t>
          </a:r>
        </a:p>
      </dgm:t>
    </dgm:pt>
    <dgm:pt modelId="{8DA22F11-547D-40C6-BBEA-DBD6C28590BF}" type="parTrans" cxnId="{FDA646A9-7768-47EC-AB4C-2A929EA3CD6F}">
      <dgm:prSet/>
      <dgm:spPr/>
      <dgm:t>
        <a:bodyPr/>
        <a:lstStyle/>
        <a:p>
          <a:endParaRPr lang="en-US"/>
        </a:p>
      </dgm:t>
    </dgm:pt>
    <dgm:pt modelId="{ECFD8FB3-4BD4-4E5E-B48D-9FA205443174}" type="sibTrans" cxnId="{FDA646A9-7768-47EC-AB4C-2A929EA3CD6F}">
      <dgm:prSet/>
      <dgm:spPr/>
      <dgm:t>
        <a:bodyPr/>
        <a:lstStyle/>
        <a:p>
          <a:endParaRPr lang="en-US"/>
        </a:p>
      </dgm:t>
    </dgm:pt>
    <dgm:pt modelId="{561BFF03-49A6-4514-8786-9A72005724F2}">
      <dgm:prSet custT="1"/>
      <dgm:spPr/>
      <dgm:t>
        <a:bodyPr/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imes New Roman"/>
              <a:ea typeface="+mn-ea"/>
              <a:cs typeface="+mn-cs"/>
            </a:rPr>
            <a:t>Ensures accurate and consistent data flow for monitoring and control.</a:t>
          </a:r>
        </a:p>
      </dgm:t>
    </dgm:pt>
    <dgm:pt modelId="{7ED93EF9-E08C-417C-A089-970621188C2C}" type="parTrans" cxnId="{0583292E-72E8-4B72-94A5-317DC184F4F0}">
      <dgm:prSet/>
      <dgm:spPr/>
      <dgm:t>
        <a:bodyPr/>
        <a:lstStyle/>
        <a:p>
          <a:endParaRPr lang="en-US"/>
        </a:p>
      </dgm:t>
    </dgm:pt>
    <dgm:pt modelId="{962F7447-0FFA-4510-8BB2-53EACE7FA3A8}" type="sibTrans" cxnId="{0583292E-72E8-4B72-94A5-317DC184F4F0}">
      <dgm:prSet/>
      <dgm:spPr/>
      <dgm:t>
        <a:bodyPr/>
        <a:lstStyle/>
        <a:p>
          <a:endParaRPr lang="en-US"/>
        </a:p>
      </dgm:t>
    </dgm:pt>
    <dgm:pt modelId="{87DAF2BA-7C31-4665-9923-A2EF7CB637C7}">
      <dgm:prSet/>
      <dgm:spPr/>
      <dgm:t>
        <a:bodyPr/>
        <a:lstStyle/>
        <a:p>
          <a:pPr marL="171450" lvl="1" indent="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</a:pPr>
          <a:endParaRPr lang="en-US" sz="1800" kern="1200" dirty="0"/>
        </a:p>
      </dgm:t>
    </dgm:pt>
    <dgm:pt modelId="{01169D11-BE96-457E-A9C9-BCC1A8D22073}" type="parTrans" cxnId="{96EE5A49-4C0F-461E-B676-689FF021F07D}">
      <dgm:prSet/>
      <dgm:spPr/>
      <dgm:t>
        <a:bodyPr/>
        <a:lstStyle/>
        <a:p>
          <a:endParaRPr lang="en-US"/>
        </a:p>
      </dgm:t>
    </dgm:pt>
    <dgm:pt modelId="{0B187456-4414-4B8C-B678-941628564278}" type="sibTrans" cxnId="{96EE5A49-4C0F-461E-B676-689FF021F07D}">
      <dgm:prSet/>
      <dgm:spPr/>
      <dgm:t>
        <a:bodyPr/>
        <a:lstStyle/>
        <a:p>
          <a:endParaRPr lang="en-US"/>
        </a:p>
      </dgm:t>
    </dgm:pt>
    <dgm:pt modelId="{532F2D61-B3F7-4BD3-9898-EDBD9146546A}" type="pres">
      <dgm:prSet presAssocID="{E82FDF62-3F37-4EC6-A875-AC9A8CEEA31B}" presName="linear" presStyleCnt="0">
        <dgm:presLayoutVars>
          <dgm:dir/>
          <dgm:animLvl val="lvl"/>
          <dgm:resizeHandles val="exact"/>
        </dgm:presLayoutVars>
      </dgm:prSet>
      <dgm:spPr/>
    </dgm:pt>
    <dgm:pt modelId="{5F0EFA21-E35C-46DE-9B83-88C39E0E6E43}" type="pres">
      <dgm:prSet presAssocID="{63755A20-897D-4FC9-BA2A-C49C09589176}" presName="parentLin" presStyleCnt="0"/>
      <dgm:spPr/>
    </dgm:pt>
    <dgm:pt modelId="{69D0AD24-C399-47F8-AE81-DC9C2E5D52DE}" type="pres">
      <dgm:prSet presAssocID="{63755A20-897D-4FC9-BA2A-C49C09589176}" presName="parentLeftMargin" presStyleLbl="node1" presStyleIdx="0" presStyleCnt="3"/>
      <dgm:spPr/>
    </dgm:pt>
    <dgm:pt modelId="{56660B81-61D9-488B-8C6A-1B2069760837}" type="pres">
      <dgm:prSet presAssocID="{63755A20-897D-4FC9-BA2A-C49C09589176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EDDFABAA-726F-414A-9D41-C9D70E302B48}" type="pres">
      <dgm:prSet presAssocID="{63755A20-897D-4FC9-BA2A-C49C09589176}" presName="negativeSpace" presStyleCnt="0"/>
      <dgm:spPr/>
    </dgm:pt>
    <dgm:pt modelId="{F67E58C2-5815-4D9F-8121-D8D3FAAE9B9F}" type="pres">
      <dgm:prSet presAssocID="{63755A20-897D-4FC9-BA2A-C49C09589176}" presName="childText" presStyleLbl="conFgAcc1" presStyleIdx="0" presStyleCnt="3">
        <dgm:presLayoutVars>
          <dgm:bulletEnabled val="1"/>
        </dgm:presLayoutVars>
      </dgm:prSet>
      <dgm:spPr/>
    </dgm:pt>
    <dgm:pt modelId="{C606315E-3991-462A-BB9C-1DC563868541}" type="pres">
      <dgm:prSet presAssocID="{FD1278A3-1A08-45D5-A034-A24BB979EA44}" presName="spaceBetweenRectangles" presStyleCnt="0"/>
      <dgm:spPr/>
    </dgm:pt>
    <dgm:pt modelId="{A6B2DC88-E177-4F5A-BAFE-913D764438E6}" type="pres">
      <dgm:prSet presAssocID="{872F02B2-8B5F-4611-89A5-2B28FCD9FC08}" presName="parentLin" presStyleCnt="0"/>
      <dgm:spPr/>
    </dgm:pt>
    <dgm:pt modelId="{7F47CD0A-6946-4709-A7AF-34856CC2210D}" type="pres">
      <dgm:prSet presAssocID="{872F02B2-8B5F-4611-89A5-2B28FCD9FC08}" presName="parentLeftMargin" presStyleLbl="node1" presStyleIdx="0" presStyleCnt="3"/>
      <dgm:spPr/>
    </dgm:pt>
    <dgm:pt modelId="{8CB79E31-ECCE-4C10-9E2A-71EB3FA6BEC6}" type="pres">
      <dgm:prSet presAssocID="{872F02B2-8B5F-4611-89A5-2B28FCD9FC08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9D8F1663-4525-49DB-AE07-11334F182890}" type="pres">
      <dgm:prSet presAssocID="{872F02B2-8B5F-4611-89A5-2B28FCD9FC08}" presName="negativeSpace" presStyleCnt="0"/>
      <dgm:spPr/>
    </dgm:pt>
    <dgm:pt modelId="{45D604C6-0671-4588-9F16-93692A75F4AC}" type="pres">
      <dgm:prSet presAssocID="{872F02B2-8B5F-4611-89A5-2B28FCD9FC08}" presName="childText" presStyleLbl="conFgAcc1" presStyleIdx="1" presStyleCnt="3">
        <dgm:presLayoutVars>
          <dgm:bulletEnabled val="1"/>
        </dgm:presLayoutVars>
      </dgm:prSet>
      <dgm:spPr/>
    </dgm:pt>
    <dgm:pt modelId="{DB8C896C-9629-44F8-8CC4-0811D762B3A6}" type="pres">
      <dgm:prSet presAssocID="{B8A10424-E4F1-42C3-87DE-C0FA0EABBE13}" presName="spaceBetweenRectangles" presStyleCnt="0"/>
      <dgm:spPr/>
    </dgm:pt>
    <dgm:pt modelId="{43685319-A249-4533-BFC5-111E701E6931}" type="pres">
      <dgm:prSet presAssocID="{154B6DDD-D646-48FB-AFA5-E64AF5BC631A}" presName="parentLin" presStyleCnt="0"/>
      <dgm:spPr/>
    </dgm:pt>
    <dgm:pt modelId="{FF5D748B-FCC5-4E0C-BA7E-684D2CF9E7AB}" type="pres">
      <dgm:prSet presAssocID="{154B6DDD-D646-48FB-AFA5-E64AF5BC631A}" presName="parentLeftMargin" presStyleLbl="node1" presStyleIdx="1" presStyleCnt="3"/>
      <dgm:spPr/>
    </dgm:pt>
    <dgm:pt modelId="{34AB8A83-53B5-4D64-98BB-3BADB42E00D7}" type="pres">
      <dgm:prSet presAssocID="{154B6DDD-D646-48FB-AFA5-E64AF5BC631A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55FE37CF-9B54-4834-B67A-952EBC172A57}" type="pres">
      <dgm:prSet presAssocID="{154B6DDD-D646-48FB-AFA5-E64AF5BC631A}" presName="negativeSpace" presStyleCnt="0"/>
      <dgm:spPr/>
    </dgm:pt>
    <dgm:pt modelId="{ACBE1ED4-BAD6-4464-8B15-D206EC981161}" type="pres">
      <dgm:prSet presAssocID="{154B6DDD-D646-48FB-AFA5-E64AF5BC631A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857E4105-7C83-443D-B018-01988A13D0FA}" type="presOf" srcId="{282987D2-1920-42B6-8096-4A23D43C169E}" destId="{45D604C6-0671-4588-9F16-93692A75F4AC}" srcOrd="0" destOrd="1" presId="urn:microsoft.com/office/officeart/2005/8/layout/list1"/>
    <dgm:cxn modelId="{2912F318-4DCA-4FF3-B121-D5FF2E66F72F}" type="presOf" srcId="{896E8742-7EED-447F-927A-C489131A6607}" destId="{45D604C6-0671-4588-9F16-93692A75F4AC}" srcOrd="0" destOrd="2" presId="urn:microsoft.com/office/officeart/2005/8/layout/list1"/>
    <dgm:cxn modelId="{7210822D-3003-42B3-8C9B-3E49C28CF642}" type="presOf" srcId="{872F02B2-8B5F-4611-89A5-2B28FCD9FC08}" destId="{7F47CD0A-6946-4709-A7AF-34856CC2210D}" srcOrd="0" destOrd="0" presId="urn:microsoft.com/office/officeart/2005/8/layout/list1"/>
    <dgm:cxn modelId="{0583292E-72E8-4B72-94A5-317DC184F4F0}" srcId="{154B6DDD-D646-48FB-AFA5-E64AF5BC631A}" destId="{561BFF03-49A6-4514-8786-9A72005724F2}" srcOrd="1" destOrd="0" parTransId="{7ED93EF9-E08C-417C-A089-970621188C2C}" sibTransId="{962F7447-0FFA-4510-8BB2-53EACE7FA3A8}"/>
    <dgm:cxn modelId="{CFE29332-15FF-4EB7-8811-81248CBA0A5C}" srcId="{E82FDF62-3F37-4EC6-A875-AC9A8CEEA31B}" destId="{154B6DDD-D646-48FB-AFA5-E64AF5BC631A}" srcOrd="2" destOrd="0" parTransId="{4A01BC9B-D1CA-4C0A-A672-70BF4E54A647}" sibTransId="{DD1391C0-64AA-477A-9DD2-729825D4BF97}"/>
    <dgm:cxn modelId="{101F4C34-426C-44C3-B58D-DAB6E733E48B}" type="presOf" srcId="{154B6DDD-D646-48FB-AFA5-E64AF5BC631A}" destId="{FF5D748B-FCC5-4E0C-BA7E-684D2CF9E7AB}" srcOrd="0" destOrd="0" presId="urn:microsoft.com/office/officeart/2005/8/layout/list1"/>
    <dgm:cxn modelId="{A636C862-18C9-4B01-A91D-A7451E8D1143}" type="presOf" srcId="{E82FDF62-3F37-4EC6-A875-AC9A8CEEA31B}" destId="{532F2D61-B3F7-4BD3-9898-EDBD9146546A}" srcOrd="0" destOrd="0" presId="urn:microsoft.com/office/officeart/2005/8/layout/list1"/>
    <dgm:cxn modelId="{96EE5A49-4C0F-461E-B676-689FF021F07D}" srcId="{154B6DDD-D646-48FB-AFA5-E64AF5BC631A}" destId="{87DAF2BA-7C31-4665-9923-A2EF7CB637C7}" srcOrd="2" destOrd="0" parTransId="{01169D11-BE96-457E-A9C9-BCC1A8D22073}" sibTransId="{0B187456-4414-4B8C-B678-941628564278}"/>
    <dgm:cxn modelId="{36E8B071-CE66-4C53-BCFD-550ECC1C3D28}" type="presOf" srcId="{87DAF2BA-7C31-4665-9923-A2EF7CB637C7}" destId="{ACBE1ED4-BAD6-4464-8B15-D206EC981161}" srcOrd="0" destOrd="2" presId="urn:microsoft.com/office/officeart/2005/8/layout/list1"/>
    <dgm:cxn modelId="{2B00B873-B9F7-41C1-8A21-CFEC23F8A03C}" type="presOf" srcId="{3CABA1C0-FB28-4C9A-8F9B-8103A00D8F95}" destId="{ACBE1ED4-BAD6-4464-8B15-D206EC981161}" srcOrd="0" destOrd="0" presId="urn:microsoft.com/office/officeart/2005/8/layout/list1"/>
    <dgm:cxn modelId="{77767656-0F3B-43A7-B05E-82D11A1F533F}" type="presOf" srcId="{63755A20-897D-4FC9-BA2A-C49C09589176}" destId="{69D0AD24-C399-47F8-AE81-DC9C2E5D52DE}" srcOrd="0" destOrd="0" presId="urn:microsoft.com/office/officeart/2005/8/layout/list1"/>
    <dgm:cxn modelId="{79C0725A-4160-46CC-A513-459992DCC1B2}" type="presOf" srcId="{81CE8F37-4512-4248-A69B-1B1E14642900}" destId="{45D604C6-0671-4588-9F16-93692A75F4AC}" srcOrd="0" destOrd="0" presId="urn:microsoft.com/office/officeart/2005/8/layout/list1"/>
    <dgm:cxn modelId="{A420568A-FCC0-4398-80BD-FCFFB9F6C537}" type="presOf" srcId="{561BFF03-49A6-4514-8786-9A72005724F2}" destId="{ACBE1ED4-BAD6-4464-8B15-D206EC981161}" srcOrd="0" destOrd="1" presId="urn:microsoft.com/office/officeart/2005/8/layout/list1"/>
    <dgm:cxn modelId="{5FB53796-ECD7-4DE5-9503-63A22426CA1F}" type="presOf" srcId="{95EF52DB-902E-48A9-9F8B-A4B495BF72BB}" destId="{F67E58C2-5815-4D9F-8121-D8D3FAAE9B9F}" srcOrd="0" destOrd="0" presId="urn:microsoft.com/office/officeart/2005/8/layout/list1"/>
    <dgm:cxn modelId="{3B164C96-364A-45B3-BA16-EC4026D6F291}" srcId="{63755A20-897D-4FC9-BA2A-C49C09589176}" destId="{95EF52DB-902E-48A9-9F8B-A4B495BF72BB}" srcOrd="0" destOrd="0" parTransId="{07DF0BE3-FA5A-4EB3-B4F7-9F3B0CD4DB53}" sibTransId="{60A2084A-A76A-4AE3-947A-56E0AB9D2E76}"/>
    <dgm:cxn modelId="{9C0DAB96-6103-4027-B04C-E7E3DF730707}" type="presOf" srcId="{872F02B2-8B5F-4611-89A5-2B28FCD9FC08}" destId="{8CB79E31-ECCE-4C10-9E2A-71EB3FA6BEC6}" srcOrd="1" destOrd="0" presId="urn:microsoft.com/office/officeart/2005/8/layout/list1"/>
    <dgm:cxn modelId="{FDA646A9-7768-47EC-AB4C-2A929EA3CD6F}" srcId="{154B6DDD-D646-48FB-AFA5-E64AF5BC631A}" destId="{3CABA1C0-FB28-4C9A-8F9B-8103A00D8F95}" srcOrd="0" destOrd="0" parTransId="{8DA22F11-547D-40C6-BBEA-DBD6C28590BF}" sibTransId="{ECFD8FB3-4BD4-4E5E-B48D-9FA205443174}"/>
    <dgm:cxn modelId="{5DC7EFB0-48EE-4634-87C3-AA311264E9E3}" type="presOf" srcId="{154B6DDD-D646-48FB-AFA5-E64AF5BC631A}" destId="{34AB8A83-53B5-4D64-98BB-3BADB42E00D7}" srcOrd="1" destOrd="0" presId="urn:microsoft.com/office/officeart/2005/8/layout/list1"/>
    <dgm:cxn modelId="{143915BC-B3D0-4BC6-B8F3-2AABDB657A1E}" type="presOf" srcId="{63755A20-897D-4FC9-BA2A-C49C09589176}" destId="{56660B81-61D9-488B-8C6A-1B2069760837}" srcOrd="1" destOrd="0" presId="urn:microsoft.com/office/officeart/2005/8/layout/list1"/>
    <dgm:cxn modelId="{CBE682C0-FC64-48B6-A36B-32CC5AFB7110}" srcId="{E82FDF62-3F37-4EC6-A875-AC9A8CEEA31B}" destId="{63755A20-897D-4FC9-BA2A-C49C09589176}" srcOrd="0" destOrd="0" parTransId="{95441621-23F6-4F7F-80FF-939F576635EC}" sibTransId="{FD1278A3-1A08-45D5-A034-A24BB979EA44}"/>
    <dgm:cxn modelId="{126869D5-1A7C-4E49-9B34-DA357B87576A}" srcId="{872F02B2-8B5F-4611-89A5-2B28FCD9FC08}" destId="{896E8742-7EED-447F-927A-C489131A6607}" srcOrd="2" destOrd="0" parTransId="{AB132A76-F18E-4465-B160-3645A98D6A50}" sibTransId="{B269D53D-BBD5-4B73-B102-7D5F679A7F76}"/>
    <dgm:cxn modelId="{AC7EC4E2-AF72-491E-B1A8-902C89E00762}" srcId="{872F02B2-8B5F-4611-89A5-2B28FCD9FC08}" destId="{81CE8F37-4512-4248-A69B-1B1E14642900}" srcOrd="0" destOrd="0" parTransId="{7858B8F2-BCC3-4CFD-BC49-D29B472FA016}" sibTransId="{D213B290-8FC1-4A4C-8627-DFFE0E961A01}"/>
    <dgm:cxn modelId="{3B6C5FE6-C921-4667-BC9C-128055B79401}" srcId="{E82FDF62-3F37-4EC6-A875-AC9A8CEEA31B}" destId="{872F02B2-8B5F-4611-89A5-2B28FCD9FC08}" srcOrd="1" destOrd="0" parTransId="{9378C914-D9FB-4737-A548-D091BC3B9F82}" sibTransId="{B8A10424-E4F1-42C3-87DE-C0FA0EABBE13}"/>
    <dgm:cxn modelId="{72125EEE-C87C-4DC7-8A0A-6C3626C87C5A}" srcId="{872F02B2-8B5F-4611-89A5-2B28FCD9FC08}" destId="{282987D2-1920-42B6-8096-4A23D43C169E}" srcOrd="1" destOrd="0" parTransId="{AF72E3A2-D9B3-43C7-A712-49754F790EC6}" sibTransId="{696670CD-C3F7-4142-A522-4A7169752690}"/>
    <dgm:cxn modelId="{4E2CA1E5-8054-4D9A-9616-C89FE08A7B4B}" type="presParOf" srcId="{532F2D61-B3F7-4BD3-9898-EDBD9146546A}" destId="{5F0EFA21-E35C-46DE-9B83-88C39E0E6E43}" srcOrd="0" destOrd="0" presId="urn:microsoft.com/office/officeart/2005/8/layout/list1"/>
    <dgm:cxn modelId="{94BC810B-40E2-4929-95DE-72B00E4BF9A8}" type="presParOf" srcId="{5F0EFA21-E35C-46DE-9B83-88C39E0E6E43}" destId="{69D0AD24-C399-47F8-AE81-DC9C2E5D52DE}" srcOrd="0" destOrd="0" presId="urn:microsoft.com/office/officeart/2005/8/layout/list1"/>
    <dgm:cxn modelId="{0147F547-1A4D-4C43-8227-B0DB50EC1020}" type="presParOf" srcId="{5F0EFA21-E35C-46DE-9B83-88C39E0E6E43}" destId="{56660B81-61D9-488B-8C6A-1B2069760837}" srcOrd="1" destOrd="0" presId="urn:microsoft.com/office/officeart/2005/8/layout/list1"/>
    <dgm:cxn modelId="{65A5173A-9FED-4B3E-B4DF-2FB58C5AFCB1}" type="presParOf" srcId="{532F2D61-B3F7-4BD3-9898-EDBD9146546A}" destId="{EDDFABAA-726F-414A-9D41-C9D70E302B48}" srcOrd="1" destOrd="0" presId="urn:microsoft.com/office/officeart/2005/8/layout/list1"/>
    <dgm:cxn modelId="{DA359F8E-29D5-447E-B992-11C0ED3C3951}" type="presParOf" srcId="{532F2D61-B3F7-4BD3-9898-EDBD9146546A}" destId="{F67E58C2-5815-4D9F-8121-D8D3FAAE9B9F}" srcOrd="2" destOrd="0" presId="urn:microsoft.com/office/officeart/2005/8/layout/list1"/>
    <dgm:cxn modelId="{802050BC-6F01-4FC2-9127-AF6185B8F2AE}" type="presParOf" srcId="{532F2D61-B3F7-4BD3-9898-EDBD9146546A}" destId="{C606315E-3991-462A-BB9C-1DC563868541}" srcOrd="3" destOrd="0" presId="urn:microsoft.com/office/officeart/2005/8/layout/list1"/>
    <dgm:cxn modelId="{02A69804-81AB-4B2B-B9E0-AB2F193FA828}" type="presParOf" srcId="{532F2D61-B3F7-4BD3-9898-EDBD9146546A}" destId="{A6B2DC88-E177-4F5A-BAFE-913D764438E6}" srcOrd="4" destOrd="0" presId="urn:microsoft.com/office/officeart/2005/8/layout/list1"/>
    <dgm:cxn modelId="{B1340480-588C-473C-809C-F8FAE0857398}" type="presParOf" srcId="{A6B2DC88-E177-4F5A-BAFE-913D764438E6}" destId="{7F47CD0A-6946-4709-A7AF-34856CC2210D}" srcOrd="0" destOrd="0" presId="urn:microsoft.com/office/officeart/2005/8/layout/list1"/>
    <dgm:cxn modelId="{C5659F9A-37B4-4E25-8B98-BB7F5325836C}" type="presParOf" srcId="{A6B2DC88-E177-4F5A-BAFE-913D764438E6}" destId="{8CB79E31-ECCE-4C10-9E2A-71EB3FA6BEC6}" srcOrd="1" destOrd="0" presId="urn:microsoft.com/office/officeart/2005/8/layout/list1"/>
    <dgm:cxn modelId="{ED2EC663-422E-45F6-9FFF-75FC765D9AC1}" type="presParOf" srcId="{532F2D61-B3F7-4BD3-9898-EDBD9146546A}" destId="{9D8F1663-4525-49DB-AE07-11334F182890}" srcOrd="5" destOrd="0" presId="urn:microsoft.com/office/officeart/2005/8/layout/list1"/>
    <dgm:cxn modelId="{48EAB361-C45E-4E55-8A1B-EC065740ED2C}" type="presParOf" srcId="{532F2D61-B3F7-4BD3-9898-EDBD9146546A}" destId="{45D604C6-0671-4588-9F16-93692A75F4AC}" srcOrd="6" destOrd="0" presId="urn:microsoft.com/office/officeart/2005/8/layout/list1"/>
    <dgm:cxn modelId="{D95887FC-59D5-41AD-A1F8-7CA10A861AE7}" type="presParOf" srcId="{532F2D61-B3F7-4BD3-9898-EDBD9146546A}" destId="{DB8C896C-9629-44F8-8CC4-0811D762B3A6}" srcOrd="7" destOrd="0" presId="urn:microsoft.com/office/officeart/2005/8/layout/list1"/>
    <dgm:cxn modelId="{2CA6490F-96AE-4B65-96E2-13BFB4387670}" type="presParOf" srcId="{532F2D61-B3F7-4BD3-9898-EDBD9146546A}" destId="{43685319-A249-4533-BFC5-111E701E6931}" srcOrd="8" destOrd="0" presId="urn:microsoft.com/office/officeart/2005/8/layout/list1"/>
    <dgm:cxn modelId="{369FEBAB-6E4F-4173-BF8F-FDA31C76254D}" type="presParOf" srcId="{43685319-A249-4533-BFC5-111E701E6931}" destId="{FF5D748B-FCC5-4E0C-BA7E-684D2CF9E7AB}" srcOrd="0" destOrd="0" presId="urn:microsoft.com/office/officeart/2005/8/layout/list1"/>
    <dgm:cxn modelId="{3DAA8171-D390-46AA-A0D1-9A4514186D05}" type="presParOf" srcId="{43685319-A249-4533-BFC5-111E701E6931}" destId="{34AB8A83-53B5-4D64-98BB-3BADB42E00D7}" srcOrd="1" destOrd="0" presId="urn:microsoft.com/office/officeart/2005/8/layout/list1"/>
    <dgm:cxn modelId="{0AC9D709-DCC9-4E47-B6FB-C30FF4E05164}" type="presParOf" srcId="{532F2D61-B3F7-4BD3-9898-EDBD9146546A}" destId="{55FE37CF-9B54-4834-B67A-952EBC172A57}" srcOrd="9" destOrd="0" presId="urn:microsoft.com/office/officeart/2005/8/layout/list1"/>
    <dgm:cxn modelId="{BCE0DEA3-B77E-466A-9D90-BC61C5C51CB8}" type="presParOf" srcId="{532F2D61-B3F7-4BD3-9898-EDBD9146546A}" destId="{ACBE1ED4-BAD6-4464-8B15-D206EC981161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82FDF62-3F37-4EC6-A875-AC9A8CEEA31B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3755A20-897D-4FC9-BA2A-C49C09589176}">
      <dgm:prSet phldrT="[Text]" custT="1"/>
      <dgm:spPr/>
      <dgm:t>
        <a:bodyPr/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solidFill>
                <a:prstClr val="white"/>
              </a:solidFill>
              <a:latin typeface="Times New Roman"/>
              <a:ea typeface="+mn-ea"/>
              <a:cs typeface="+mn-cs"/>
            </a:rPr>
            <a:t>Android App Integration</a:t>
          </a:r>
        </a:p>
      </dgm:t>
    </dgm:pt>
    <dgm:pt modelId="{95441621-23F6-4F7F-80FF-939F576635EC}" type="parTrans" cxnId="{CBE682C0-FC64-48B6-A36B-32CC5AFB7110}">
      <dgm:prSet/>
      <dgm:spPr/>
      <dgm:t>
        <a:bodyPr/>
        <a:lstStyle/>
        <a:p>
          <a:endParaRPr lang="en-US"/>
        </a:p>
      </dgm:t>
    </dgm:pt>
    <dgm:pt modelId="{FD1278A3-1A08-45D5-A034-A24BB979EA44}" type="sibTrans" cxnId="{CBE682C0-FC64-48B6-A36B-32CC5AFB7110}">
      <dgm:prSet/>
      <dgm:spPr/>
      <dgm:t>
        <a:bodyPr/>
        <a:lstStyle/>
        <a:p>
          <a:endParaRPr lang="en-US"/>
        </a:p>
      </dgm:t>
    </dgm:pt>
    <dgm:pt modelId="{872F02B2-8B5F-4611-89A5-2B28FCD9FC08}">
      <dgm:prSet phldrT="[Text]" custT="1"/>
      <dgm:spPr/>
      <dgm:t>
        <a:bodyPr/>
        <a:lstStyle/>
        <a:p>
          <a:r>
            <a:rPr lang="en-US" sz="2800" kern="1200" dirty="0">
              <a:solidFill>
                <a:prstClr val="white"/>
              </a:solidFill>
              <a:latin typeface="Times New Roman"/>
              <a:ea typeface="+mn-ea"/>
              <a:cs typeface="+mn-cs"/>
            </a:rPr>
            <a:t>Purpose of the System</a:t>
          </a:r>
        </a:p>
      </dgm:t>
    </dgm:pt>
    <dgm:pt modelId="{9378C914-D9FB-4737-A548-D091BC3B9F82}" type="parTrans" cxnId="{3B6C5FE6-C921-4667-BC9C-128055B79401}">
      <dgm:prSet/>
      <dgm:spPr/>
      <dgm:t>
        <a:bodyPr/>
        <a:lstStyle/>
        <a:p>
          <a:endParaRPr lang="en-US"/>
        </a:p>
      </dgm:t>
    </dgm:pt>
    <dgm:pt modelId="{B8A10424-E4F1-42C3-87DE-C0FA0EABBE13}" type="sibTrans" cxnId="{3B6C5FE6-C921-4667-BC9C-128055B79401}">
      <dgm:prSet/>
      <dgm:spPr/>
      <dgm:t>
        <a:bodyPr/>
        <a:lstStyle/>
        <a:p>
          <a:endParaRPr lang="en-US"/>
        </a:p>
      </dgm:t>
    </dgm:pt>
    <dgm:pt modelId="{95EF52DB-902E-48A9-9F8B-A4B495BF72BB}">
      <dgm:prSet custT="1"/>
      <dgm:spPr/>
      <dgm:t>
        <a:bodyPr/>
        <a:lstStyle/>
        <a:p>
          <a:r>
            <a:rPr lang="en-US" sz="20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imes New Roman"/>
              <a:ea typeface="+mn-ea"/>
              <a:cs typeface="+mn-cs"/>
            </a:rPr>
            <a:t>A dedicated Android app allows remote monitoring and control of the system.</a:t>
          </a:r>
        </a:p>
      </dgm:t>
    </dgm:pt>
    <dgm:pt modelId="{07DF0BE3-FA5A-4EB3-B4F7-9F3B0CD4DB53}" type="parTrans" cxnId="{3B164C96-364A-45B3-BA16-EC4026D6F291}">
      <dgm:prSet/>
      <dgm:spPr/>
      <dgm:t>
        <a:bodyPr/>
        <a:lstStyle/>
        <a:p>
          <a:endParaRPr lang="en-US"/>
        </a:p>
      </dgm:t>
    </dgm:pt>
    <dgm:pt modelId="{60A2084A-A76A-4AE3-947A-56E0AB9D2E76}" type="sibTrans" cxnId="{3B164C96-364A-45B3-BA16-EC4026D6F291}">
      <dgm:prSet/>
      <dgm:spPr/>
      <dgm:t>
        <a:bodyPr/>
        <a:lstStyle/>
        <a:p>
          <a:endParaRPr lang="en-US"/>
        </a:p>
      </dgm:t>
    </dgm:pt>
    <dgm:pt modelId="{81CE8F37-4512-4248-A69B-1B1E14642900}">
      <dgm:prSet custT="1"/>
      <dgm:spPr/>
      <dgm:t>
        <a:bodyPr/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imes New Roman"/>
              <a:ea typeface="+mn-ea"/>
              <a:cs typeface="+mn-cs"/>
            </a:rPr>
            <a:t>The setup facilitates real-time monitoring of biological processes.</a:t>
          </a:r>
        </a:p>
      </dgm:t>
    </dgm:pt>
    <dgm:pt modelId="{7858B8F2-BCC3-4CFD-BC49-D29B472FA016}" type="parTrans" cxnId="{AC7EC4E2-AF72-491E-B1A8-902C89E00762}">
      <dgm:prSet/>
      <dgm:spPr/>
      <dgm:t>
        <a:bodyPr/>
        <a:lstStyle/>
        <a:p>
          <a:endParaRPr lang="en-US"/>
        </a:p>
      </dgm:t>
    </dgm:pt>
    <dgm:pt modelId="{D213B290-8FC1-4A4C-8627-DFFE0E961A01}" type="sibTrans" cxnId="{AC7EC4E2-AF72-491E-B1A8-902C89E00762}">
      <dgm:prSet/>
      <dgm:spPr/>
      <dgm:t>
        <a:bodyPr/>
        <a:lstStyle/>
        <a:p>
          <a:endParaRPr lang="en-US"/>
        </a:p>
      </dgm:t>
    </dgm:pt>
    <dgm:pt modelId="{896E8742-7EED-447F-927A-C489131A6607}">
      <dgm:prSet/>
      <dgm:spPr/>
      <dgm:t>
        <a:bodyPr/>
        <a:lstStyle/>
        <a:p>
          <a:pPr marL="228600" lvl="1" indent="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</a:pPr>
          <a:endParaRPr lang="en-US" sz="2500" kern="1200" dirty="0"/>
        </a:p>
      </dgm:t>
    </dgm:pt>
    <dgm:pt modelId="{AB132A76-F18E-4465-B160-3645A98D6A50}" type="parTrans" cxnId="{126869D5-1A7C-4E49-9B34-DA357B87576A}">
      <dgm:prSet/>
      <dgm:spPr/>
      <dgm:t>
        <a:bodyPr/>
        <a:lstStyle/>
        <a:p>
          <a:endParaRPr lang="en-US"/>
        </a:p>
      </dgm:t>
    </dgm:pt>
    <dgm:pt modelId="{B269D53D-BBD5-4B73-B102-7D5F679A7F76}" type="sibTrans" cxnId="{126869D5-1A7C-4E49-9B34-DA357B87576A}">
      <dgm:prSet/>
      <dgm:spPr/>
      <dgm:t>
        <a:bodyPr/>
        <a:lstStyle/>
        <a:p>
          <a:endParaRPr lang="en-US"/>
        </a:p>
      </dgm:t>
    </dgm:pt>
    <dgm:pt modelId="{6ABDB924-E685-4284-9D32-4BEACA4B46D7}">
      <dgm:prSet custT="1"/>
      <dgm:spPr/>
      <dgm:t>
        <a:bodyPr/>
        <a:lstStyle/>
        <a:p>
          <a:r>
            <a:rPr lang="en-US" sz="20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imes New Roman"/>
              <a:ea typeface="+mn-ea"/>
              <a:cs typeface="+mn-cs"/>
            </a:rPr>
            <a:t>Provides flexibility for mobile real-time monitoring.</a:t>
          </a:r>
        </a:p>
      </dgm:t>
    </dgm:pt>
    <dgm:pt modelId="{D32B7AA8-B51C-4769-8DF0-A30C93B35BA8}" type="parTrans" cxnId="{4EF63577-D6C3-4DAA-9C82-AEA63E90C1E5}">
      <dgm:prSet/>
      <dgm:spPr/>
      <dgm:t>
        <a:bodyPr/>
        <a:lstStyle/>
        <a:p>
          <a:endParaRPr lang="en-US"/>
        </a:p>
      </dgm:t>
    </dgm:pt>
    <dgm:pt modelId="{FD96EFCB-14B9-46C9-AFA9-B7C4C925FE66}" type="sibTrans" cxnId="{4EF63577-D6C3-4DAA-9C82-AEA63E90C1E5}">
      <dgm:prSet/>
      <dgm:spPr/>
      <dgm:t>
        <a:bodyPr/>
        <a:lstStyle/>
        <a:p>
          <a:endParaRPr lang="en-US"/>
        </a:p>
      </dgm:t>
    </dgm:pt>
    <dgm:pt modelId="{48A42736-368D-48DE-A353-0DB8B5768D2F}">
      <dgm:prSet custT="1"/>
      <dgm:spPr/>
      <dgm:t>
        <a:bodyPr/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imes New Roman"/>
              <a:ea typeface="+mn-ea"/>
              <a:cs typeface="+mn-cs"/>
            </a:rPr>
            <a:t>Aims to provide a connection between sensors, processing, and visualization tools.</a:t>
          </a:r>
        </a:p>
      </dgm:t>
    </dgm:pt>
    <dgm:pt modelId="{E5BDA00E-9BCC-42AA-82B3-6F947A98D238}" type="parTrans" cxnId="{667EACD1-C663-4A66-A320-4238A07EB16A}">
      <dgm:prSet/>
      <dgm:spPr/>
      <dgm:t>
        <a:bodyPr/>
        <a:lstStyle/>
        <a:p>
          <a:endParaRPr lang="en-US"/>
        </a:p>
      </dgm:t>
    </dgm:pt>
    <dgm:pt modelId="{D41761AF-94F2-44AA-B4A1-8DB5FE622012}" type="sibTrans" cxnId="{667EACD1-C663-4A66-A320-4238A07EB16A}">
      <dgm:prSet/>
      <dgm:spPr/>
      <dgm:t>
        <a:bodyPr/>
        <a:lstStyle/>
        <a:p>
          <a:endParaRPr lang="en-US"/>
        </a:p>
      </dgm:t>
    </dgm:pt>
    <dgm:pt modelId="{532F2D61-B3F7-4BD3-9898-EDBD9146546A}" type="pres">
      <dgm:prSet presAssocID="{E82FDF62-3F37-4EC6-A875-AC9A8CEEA31B}" presName="linear" presStyleCnt="0">
        <dgm:presLayoutVars>
          <dgm:dir/>
          <dgm:animLvl val="lvl"/>
          <dgm:resizeHandles val="exact"/>
        </dgm:presLayoutVars>
      </dgm:prSet>
      <dgm:spPr/>
    </dgm:pt>
    <dgm:pt modelId="{5F0EFA21-E35C-46DE-9B83-88C39E0E6E43}" type="pres">
      <dgm:prSet presAssocID="{63755A20-897D-4FC9-BA2A-C49C09589176}" presName="parentLin" presStyleCnt="0"/>
      <dgm:spPr/>
    </dgm:pt>
    <dgm:pt modelId="{69D0AD24-C399-47F8-AE81-DC9C2E5D52DE}" type="pres">
      <dgm:prSet presAssocID="{63755A20-897D-4FC9-BA2A-C49C09589176}" presName="parentLeftMargin" presStyleLbl="node1" presStyleIdx="0" presStyleCnt="2"/>
      <dgm:spPr/>
    </dgm:pt>
    <dgm:pt modelId="{56660B81-61D9-488B-8C6A-1B2069760837}" type="pres">
      <dgm:prSet presAssocID="{63755A20-897D-4FC9-BA2A-C49C09589176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EDDFABAA-726F-414A-9D41-C9D70E302B48}" type="pres">
      <dgm:prSet presAssocID="{63755A20-897D-4FC9-BA2A-C49C09589176}" presName="negativeSpace" presStyleCnt="0"/>
      <dgm:spPr/>
    </dgm:pt>
    <dgm:pt modelId="{F67E58C2-5815-4D9F-8121-D8D3FAAE9B9F}" type="pres">
      <dgm:prSet presAssocID="{63755A20-897D-4FC9-BA2A-C49C09589176}" presName="childText" presStyleLbl="conFgAcc1" presStyleIdx="0" presStyleCnt="2" custScaleY="106313">
        <dgm:presLayoutVars>
          <dgm:bulletEnabled val="1"/>
        </dgm:presLayoutVars>
      </dgm:prSet>
      <dgm:spPr/>
    </dgm:pt>
    <dgm:pt modelId="{C606315E-3991-462A-BB9C-1DC563868541}" type="pres">
      <dgm:prSet presAssocID="{FD1278A3-1A08-45D5-A034-A24BB979EA44}" presName="spaceBetweenRectangles" presStyleCnt="0"/>
      <dgm:spPr/>
    </dgm:pt>
    <dgm:pt modelId="{A6B2DC88-E177-4F5A-BAFE-913D764438E6}" type="pres">
      <dgm:prSet presAssocID="{872F02B2-8B5F-4611-89A5-2B28FCD9FC08}" presName="parentLin" presStyleCnt="0"/>
      <dgm:spPr/>
    </dgm:pt>
    <dgm:pt modelId="{7F47CD0A-6946-4709-A7AF-34856CC2210D}" type="pres">
      <dgm:prSet presAssocID="{872F02B2-8B5F-4611-89A5-2B28FCD9FC08}" presName="parentLeftMargin" presStyleLbl="node1" presStyleIdx="0" presStyleCnt="2"/>
      <dgm:spPr/>
    </dgm:pt>
    <dgm:pt modelId="{8CB79E31-ECCE-4C10-9E2A-71EB3FA6BEC6}" type="pres">
      <dgm:prSet presAssocID="{872F02B2-8B5F-4611-89A5-2B28FCD9FC08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9D8F1663-4525-49DB-AE07-11334F182890}" type="pres">
      <dgm:prSet presAssocID="{872F02B2-8B5F-4611-89A5-2B28FCD9FC08}" presName="negativeSpace" presStyleCnt="0"/>
      <dgm:spPr/>
    </dgm:pt>
    <dgm:pt modelId="{45D604C6-0671-4588-9F16-93692A75F4AC}" type="pres">
      <dgm:prSet presAssocID="{872F02B2-8B5F-4611-89A5-2B28FCD9FC08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2912F318-4DCA-4FF3-B121-D5FF2E66F72F}" type="presOf" srcId="{896E8742-7EED-447F-927A-C489131A6607}" destId="{45D604C6-0671-4588-9F16-93692A75F4AC}" srcOrd="0" destOrd="2" presId="urn:microsoft.com/office/officeart/2005/8/layout/list1"/>
    <dgm:cxn modelId="{12DCB81A-9647-40AD-A5F0-BECA9A9FDFF8}" type="presOf" srcId="{48A42736-368D-48DE-A353-0DB8B5768D2F}" destId="{45D604C6-0671-4588-9F16-93692A75F4AC}" srcOrd="0" destOrd="1" presId="urn:microsoft.com/office/officeart/2005/8/layout/list1"/>
    <dgm:cxn modelId="{7210822D-3003-42B3-8C9B-3E49C28CF642}" type="presOf" srcId="{872F02B2-8B5F-4611-89A5-2B28FCD9FC08}" destId="{7F47CD0A-6946-4709-A7AF-34856CC2210D}" srcOrd="0" destOrd="0" presId="urn:microsoft.com/office/officeart/2005/8/layout/list1"/>
    <dgm:cxn modelId="{D3FA442F-7DE6-4418-B9C1-4FAB44490384}" type="presOf" srcId="{6ABDB924-E685-4284-9D32-4BEACA4B46D7}" destId="{F67E58C2-5815-4D9F-8121-D8D3FAAE9B9F}" srcOrd="0" destOrd="1" presId="urn:microsoft.com/office/officeart/2005/8/layout/list1"/>
    <dgm:cxn modelId="{A636C862-18C9-4B01-A91D-A7451E8D1143}" type="presOf" srcId="{E82FDF62-3F37-4EC6-A875-AC9A8CEEA31B}" destId="{532F2D61-B3F7-4BD3-9898-EDBD9146546A}" srcOrd="0" destOrd="0" presId="urn:microsoft.com/office/officeart/2005/8/layout/list1"/>
    <dgm:cxn modelId="{77767656-0F3B-43A7-B05E-82D11A1F533F}" type="presOf" srcId="{63755A20-897D-4FC9-BA2A-C49C09589176}" destId="{69D0AD24-C399-47F8-AE81-DC9C2E5D52DE}" srcOrd="0" destOrd="0" presId="urn:microsoft.com/office/officeart/2005/8/layout/list1"/>
    <dgm:cxn modelId="{4EF63577-D6C3-4DAA-9C82-AEA63E90C1E5}" srcId="{63755A20-897D-4FC9-BA2A-C49C09589176}" destId="{6ABDB924-E685-4284-9D32-4BEACA4B46D7}" srcOrd="1" destOrd="0" parTransId="{D32B7AA8-B51C-4769-8DF0-A30C93B35BA8}" sibTransId="{FD96EFCB-14B9-46C9-AFA9-B7C4C925FE66}"/>
    <dgm:cxn modelId="{79C0725A-4160-46CC-A513-459992DCC1B2}" type="presOf" srcId="{81CE8F37-4512-4248-A69B-1B1E14642900}" destId="{45D604C6-0671-4588-9F16-93692A75F4AC}" srcOrd="0" destOrd="0" presId="urn:microsoft.com/office/officeart/2005/8/layout/list1"/>
    <dgm:cxn modelId="{5FB53796-ECD7-4DE5-9503-63A22426CA1F}" type="presOf" srcId="{95EF52DB-902E-48A9-9F8B-A4B495BF72BB}" destId="{F67E58C2-5815-4D9F-8121-D8D3FAAE9B9F}" srcOrd="0" destOrd="0" presId="urn:microsoft.com/office/officeart/2005/8/layout/list1"/>
    <dgm:cxn modelId="{3B164C96-364A-45B3-BA16-EC4026D6F291}" srcId="{63755A20-897D-4FC9-BA2A-C49C09589176}" destId="{95EF52DB-902E-48A9-9F8B-A4B495BF72BB}" srcOrd="0" destOrd="0" parTransId="{07DF0BE3-FA5A-4EB3-B4F7-9F3B0CD4DB53}" sibTransId="{60A2084A-A76A-4AE3-947A-56E0AB9D2E76}"/>
    <dgm:cxn modelId="{9C0DAB96-6103-4027-B04C-E7E3DF730707}" type="presOf" srcId="{872F02B2-8B5F-4611-89A5-2B28FCD9FC08}" destId="{8CB79E31-ECCE-4C10-9E2A-71EB3FA6BEC6}" srcOrd="1" destOrd="0" presId="urn:microsoft.com/office/officeart/2005/8/layout/list1"/>
    <dgm:cxn modelId="{143915BC-B3D0-4BC6-B8F3-2AABDB657A1E}" type="presOf" srcId="{63755A20-897D-4FC9-BA2A-C49C09589176}" destId="{56660B81-61D9-488B-8C6A-1B2069760837}" srcOrd="1" destOrd="0" presId="urn:microsoft.com/office/officeart/2005/8/layout/list1"/>
    <dgm:cxn modelId="{CBE682C0-FC64-48B6-A36B-32CC5AFB7110}" srcId="{E82FDF62-3F37-4EC6-A875-AC9A8CEEA31B}" destId="{63755A20-897D-4FC9-BA2A-C49C09589176}" srcOrd="0" destOrd="0" parTransId="{95441621-23F6-4F7F-80FF-939F576635EC}" sibTransId="{FD1278A3-1A08-45D5-A034-A24BB979EA44}"/>
    <dgm:cxn modelId="{667EACD1-C663-4A66-A320-4238A07EB16A}" srcId="{872F02B2-8B5F-4611-89A5-2B28FCD9FC08}" destId="{48A42736-368D-48DE-A353-0DB8B5768D2F}" srcOrd="1" destOrd="0" parTransId="{E5BDA00E-9BCC-42AA-82B3-6F947A98D238}" sibTransId="{D41761AF-94F2-44AA-B4A1-8DB5FE622012}"/>
    <dgm:cxn modelId="{126869D5-1A7C-4E49-9B34-DA357B87576A}" srcId="{872F02B2-8B5F-4611-89A5-2B28FCD9FC08}" destId="{896E8742-7EED-447F-927A-C489131A6607}" srcOrd="2" destOrd="0" parTransId="{AB132A76-F18E-4465-B160-3645A98D6A50}" sibTransId="{B269D53D-BBD5-4B73-B102-7D5F679A7F76}"/>
    <dgm:cxn modelId="{AC7EC4E2-AF72-491E-B1A8-902C89E00762}" srcId="{872F02B2-8B5F-4611-89A5-2B28FCD9FC08}" destId="{81CE8F37-4512-4248-A69B-1B1E14642900}" srcOrd="0" destOrd="0" parTransId="{7858B8F2-BCC3-4CFD-BC49-D29B472FA016}" sibTransId="{D213B290-8FC1-4A4C-8627-DFFE0E961A01}"/>
    <dgm:cxn modelId="{3B6C5FE6-C921-4667-BC9C-128055B79401}" srcId="{E82FDF62-3F37-4EC6-A875-AC9A8CEEA31B}" destId="{872F02B2-8B5F-4611-89A5-2B28FCD9FC08}" srcOrd="1" destOrd="0" parTransId="{9378C914-D9FB-4737-A548-D091BC3B9F82}" sibTransId="{B8A10424-E4F1-42C3-87DE-C0FA0EABBE13}"/>
    <dgm:cxn modelId="{4E2CA1E5-8054-4D9A-9616-C89FE08A7B4B}" type="presParOf" srcId="{532F2D61-B3F7-4BD3-9898-EDBD9146546A}" destId="{5F0EFA21-E35C-46DE-9B83-88C39E0E6E43}" srcOrd="0" destOrd="0" presId="urn:microsoft.com/office/officeart/2005/8/layout/list1"/>
    <dgm:cxn modelId="{94BC810B-40E2-4929-95DE-72B00E4BF9A8}" type="presParOf" srcId="{5F0EFA21-E35C-46DE-9B83-88C39E0E6E43}" destId="{69D0AD24-C399-47F8-AE81-DC9C2E5D52DE}" srcOrd="0" destOrd="0" presId="urn:microsoft.com/office/officeart/2005/8/layout/list1"/>
    <dgm:cxn modelId="{0147F547-1A4D-4C43-8227-B0DB50EC1020}" type="presParOf" srcId="{5F0EFA21-E35C-46DE-9B83-88C39E0E6E43}" destId="{56660B81-61D9-488B-8C6A-1B2069760837}" srcOrd="1" destOrd="0" presId="urn:microsoft.com/office/officeart/2005/8/layout/list1"/>
    <dgm:cxn modelId="{65A5173A-9FED-4B3E-B4DF-2FB58C5AFCB1}" type="presParOf" srcId="{532F2D61-B3F7-4BD3-9898-EDBD9146546A}" destId="{EDDFABAA-726F-414A-9D41-C9D70E302B48}" srcOrd="1" destOrd="0" presId="urn:microsoft.com/office/officeart/2005/8/layout/list1"/>
    <dgm:cxn modelId="{DA359F8E-29D5-447E-B992-11C0ED3C3951}" type="presParOf" srcId="{532F2D61-B3F7-4BD3-9898-EDBD9146546A}" destId="{F67E58C2-5815-4D9F-8121-D8D3FAAE9B9F}" srcOrd="2" destOrd="0" presId="urn:microsoft.com/office/officeart/2005/8/layout/list1"/>
    <dgm:cxn modelId="{802050BC-6F01-4FC2-9127-AF6185B8F2AE}" type="presParOf" srcId="{532F2D61-B3F7-4BD3-9898-EDBD9146546A}" destId="{C606315E-3991-462A-BB9C-1DC563868541}" srcOrd="3" destOrd="0" presId="urn:microsoft.com/office/officeart/2005/8/layout/list1"/>
    <dgm:cxn modelId="{02A69804-81AB-4B2B-B9E0-AB2F193FA828}" type="presParOf" srcId="{532F2D61-B3F7-4BD3-9898-EDBD9146546A}" destId="{A6B2DC88-E177-4F5A-BAFE-913D764438E6}" srcOrd="4" destOrd="0" presId="urn:microsoft.com/office/officeart/2005/8/layout/list1"/>
    <dgm:cxn modelId="{B1340480-588C-473C-809C-F8FAE0857398}" type="presParOf" srcId="{A6B2DC88-E177-4F5A-BAFE-913D764438E6}" destId="{7F47CD0A-6946-4709-A7AF-34856CC2210D}" srcOrd="0" destOrd="0" presId="urn:microsoft.com/office/officeart/2005/8/layout/list1"/>
    <dgm:cxn modelId="{C5659F9A-37B4-4E25-8B98-BB7F5325836C}" type="presParOf" srcId="{A6B2DC88-E177-4F5A-BAFE-913D764438E6}" destId="{8CB79E31-ECCE-4C10-9E2A-71EB3FA6BEC6}" srcOrd="1" destOrd="0" presId="urn:microsoft.com/office/officeart/2005/8/layout/list1"/>
    <dgm:cxn modelId="{ED2EC663-422E-45F6-9FFF-75FC765D9AC1}" type="presParOf" srcId="{532F2D61-B3F7-4BD3-9898-EDBD9146546A}" destId="{9D8F1663-4525-49DB-AE07-11334F182890}" srcOrd="5" destOrd="0" presId="urn:microsoft.com/office/officeart/2005/8/layout/list1"/>
    <dgm:cxn modelId="{48EAB361-C45E-4E55-8A1B-EC065740ED2C}" type="presParOf" srcId="{532F2D61-B3F7-4BD3-9898-EDBD9146546A}" destId="{45D604C6-0671-4588-9F16-93692A75F4AC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D41FB63-2570-42BC-8B7C-81287F09DD8A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7D316F9-517C-4781-9943-7C32C26AB006}">
      <dgm:prSet phldrT="[Text]" custT="1"/>
      <dgm:spPr/>
      <dgm:t>
        <a:bodyPr/>
        <a:lstStyle/>
        <a:p>
          <a:r>
            <a:rPr lang="en-US" sz="4400" dirty="0">
              <a:latin typeface="+mj-lt"/>
            </a:rPr>
            <a:t>Problem statement</a:t>
          </a:r>
        </a:p>
      </dgm:t>
    </dgm:pt>
    <dgm:pt modelId="{A8D05AA6-6AF2-454F-A091-2C67A24AE079}" type="parTrans" cxnId="{921DC515-008E-468F-B740-FA9F2E35E224}">
      <dgm:prSet/>
      <dgm:spPr/>
      <dgm:t>
        <a:bodyPr/>
        <a:lstStyle/>
        <a:p>
          <a:endParaRPr lang="en-US"/>
        </a:p>
      </dgm:t>
    </dgm:pt>
    <dgm:pt modelId="{82A32A9F-D715-4284-ADAE-1C86737BB15F}" type="sibTrans" cxnId="{921DC515-008E-468F-B740-FA9F2E35E224}">
      <dgm:prSet/>
      <dgm:spPr/>
      <dgm:t>
        <a:bodyPr/>
        <a:lstStyle/>
        <a:p>
          <a:endParaRPr lang="en-US"/>
        </a:p>
      </dgm:t>
    </dgm:pt>
    <dgm:pt modelId="{F286674E-394F-48AE-B2B2-1D2788EC6C05}">
      <dgm:prSet phldrT="[Text]" custT="1"/>
      <dgm:spPr/>
      <dgm:t>
        <a:bodyPr/>
        <a:lstStyle/>
        <a:p>
          <a:r>
            <a:rPr lang="en-US" sz="2400" dirty="0">
              <a:latin typeface="+mj-lt"/>
            </a:rPr>
            <a:t>Validation of new drugs require reliable platforms to ensure safety and intended result before clinical trials.</a:t>
          </a:r>
        </a:p>
      </dgm:t>
    </dgm:pt>
    <dgm:pt modelId="{6F1CED19-33DE-4900-B984-E0F9C8D037E0}" type="parTrans" cxnId="{76FE1056-290B-4921-A4FD-7496C91F6327}">
      <dgm:prSet/>
      <dgm:spPr/>
      <dgm:t>
        <a:bodyPr/>
        <a:lstStyle/>
        <a:p>
          <a:endParaRPr lang="en-US"/>
        </a:p>
      </dgm:t>
    </dgm:pt>
    <dgm:pt modelId="{71EFC027-892C-4988-BCBC-48A9F09EE103}" type="sibTrans" cxnId="{76FE1056-290B-4921-A4FD-7496C91F6327}">
      <dgm:prSet/>
      <dgm:spPr/>
      <dgm:t>
        <a:bodyPr/>
        <a:lstStyle/>
        <a:p>
          <a:endParaRPr lang="en-US"/>
        </a:p>
      </dgm:t>
    </dgm:pt>
    <dgm:pt modelId="{190FCE7B-4B3B-44B5-8709-28C56621729C}">
      <dgm:prSet phldrT="[Text]" custT="1"/>
      <dgm:spPr/>
      <dgm:t>
        <a:bodyPr/>
        <a:lstStyle/>
        <a:p>
          <a:r>
            <a:rPr lang="en-US" sz="24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imes New Roman"/>
              <a:ea typeface="+mn-ea"/>
              <a:cs typeface="+mn-cs"/>
            </a:rPr>
            <a:t>To design and develop sensor based micro physiological platform to quantify the organ on chip parameters like disease modelling and drug reproposing.</a:t>
          </a:r>
        </a:p>
      </dgm:t>
    </dgm:pt>
    <dgm:pt modelId="{DFEFB5F9-055E-4E45-A4AB-C68462753B59}" type="parTrans" cxnId="{B24E3EF7-717C-4C23-9542-F0E08FEC35BF}">
      <dgm:prSet/>
      <dgm:spPr/>
      <dgm:t>
        <a:bodyPr/>
        <a:lstStyle/>
        <a:p>
          <a:endParaRPr lang="en-US"/>
        </a:p>
      </dgm:t>
    </dgm:pt>
    <dgm:pt modelId="{E5D7DECF-9FBE-4332-A75C-68D1B9DA83BB}" type="sibTrans" cxnId="{B24E3EF7-717C-4C23-9542-F0E08FEC35BF}">
      <dgm:prSet/>
      <dgm:spPr/>
      <dgm:t>
        <a:bodyPr/>
        <a:lstStyle/>
        <a:p>
          <a:endParaRPr lang="en-US"/>
        </a:p>
      </dgm:t>
    </dgm:pt>
    <dgm:pt modelId="{AFFBED87-1D8E-4CEE-9EA4-84F735C945D6}">
      <dgm:prSet custT="1"/>
      <dgm:spPr/>
      <dgm:t>
        <a:bodyPr/>
        <a:lstStyle/>
        <a:p>
          <a:r>
            <a:rPr lang="en-US" sz="24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imes New Roman"/>
              <a:ea typeface="+mn-ea"/>
              <a:cs typeface="+mn-cs"/>
            </a:rPr>
            <a:t>To Build the system to support multiple sensors.</a:t>
          </a:r>
        </a:p>
      </dgm:t>
    </dgm:pt>
    <dgm:pt modelId="{AE6A0BF1-788E-4BE0-8D51-33E4F221C442}" type="parTrans" cxnId="{8A6BDD4F-5A67-4704-9D51-33A544BCB357}">
      <dgm:prSet/>
      <dgm:spPr/>
      <dgm:t>
        <a:bodyPr/>
        <a:lstStyle/>
        <a:p>
          <a:endParaRPr lang="en-US"/>
        </a:p>
      </dgm:t>
    </dgm:pt>
    <dgm:pt modelId="{3F7681D8-CD36-4991-A441-919558202EC7}" type="sibTrans" cxnId="{8A6BDD4F-5A67-4704-9D51-33A544BCB357}">
      <dgm:prSet/>
      <dgm:spPr/>
      <dgm:t>
        <a:bodyPr/>
        <a:lstStyle/>
        <a:p>
          <a:endParaRPr lang="en-US"/>
        </a:p>
      </dgm:t>
    </dgm:pt>
    <dgm:pt modelId="{1D407E8B-D4EA-4047-B9CD-AD870C87221E}">
      <dgm:prSet custT="1"/>
      <dgm:spPr/>
      <dgm:t>
        <a:bodyPr/>
        <a:lstStyle/>
        <a:p>
          <a:r>
            <a:rPr lang="en-US" sz="2400" dirty="0">
              <a:latin typeface="+mj-lt"/>
            </a:rPr>
            <a:t>Traditional methods of drug testing (experimentation on animals (e.g., mice), face increasing ethical and legal restrictions</a:t>
          </a:r>
        </a:p>
      </dgm:t>
    </dgm:pt>
    <dgm:pt modelId="{DED21BE4-D9D0-4EEB-BC81-D9ABC07825FE}" type="parTrans" cxnId="{9D0872C9-55DC-46C1-B34C-B1A00F66AE49}">
      <dgm:prSet/>
      <dgm:spPr/>
      <dgm:t>
        <a:bodyPr/>
        <a:lstStyle/>
        <a:p>
          <a:endParaRPr lang="en-US"/>
        </a:p>
      </dgm:t>
    </dgm:pt>
    <dgm:pt modelId="{52E7B6D6-541A-420E-8552-CCAF427B6194}" type="sibTrans" cxnId="{9D0872C9-55DC-46C1-B34C-B1A00F66AE49}">
      <dgm:prSet/>
      <dgm:spPr/>
      <dgm:t>
        <a:bodyPr/>
        <a:lstStyle/>
        <a:p>
          <a:endParaRPr lang="en-US"/>
        </a:p>
      </dgm:t>
    </dgm:pt>
    <dgm:pt modelId="{3D861097-18DB-493B-8964-43ABA19E958C}">
      <dgm:prSet custT="1"/>
      <dgm:spPr/>
      <dgm:t>
        <a:bodyPr/>
        <a:lstStyle/>
        <a:p>
          <a:r>
            <a:rPr lang="en-US" sz="2400" dirty="0">
              <a:latin typeface="+mj-lt"/>
            </a:rPr>
            <a:t>Current systems does not provide and support online monitoring and remote interfaces.</a:t>
          </a:r>
        </a:p>
      </dgm:t>
    </dgm:pt>
    <dgm:pt modelId="{27FDF7D3-0A91-4859-9C2A-5B2D95991644}" type="parTrans" cxnId="{82F8D000-BDFA-4DAA-A629-36F1A859F1B7}">
      <dgm:prSet/>
      <dgm:spPr/>
      <dgm:t>
        <a:bodyPr/>
        <a:lstStyle/>
        <a:p>
          <a:endParaRPr lang="en-US"/>
        </a:p>
      </dgm:t>
    </dgm:pt>
    <dgm:pt modelId="{85DC5CB5-A302-40E7-B598-1AEAB1F20182}" type="sibTrans" cxnId="{82F8D000-BDFA-4DAA-A629-36F1A859F1B7}">
      <dgm:prSet/>
      <dgm:spPr/>
      <dgm:t>
        <a:bodyPr/>
        <a:lstStyle/>
        <a:p>
          <a:endParaRPr lang="en-US"/>
        </a:p>
      </dgm:t>
    </dgm:pt>
    <dgm:pt modelId="{9B6CDFD2-27FF-4C17-8B18-7522D8648DD2}">
      <dgm:prSet custT="1"/>
      <dgm:spPr/>
      <dgm:t>
        <a:bodyPr/>
        <a:lstStyle/>
        <a:p>
          <a:r>
            <a:rPr lang="en-US" sz="24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imes New Roman"/>
              <a:ea typeface="+mn-ea"/>
              <a:cs typeface="+mn-cs"/>
            </a:rPr>
            <a:t>To Develop a real-time monitoring system, an Android application  to provide instant updates, to monitor data remotely and in parallel validation.</a:t>
          </a:r>
        </a:p>
      </dgm:t>
    </dgm:pt>
    <dgm:pt modelId="{EB1194C2-C6BD-4A5F-BB66-BB393E69F7C3}" type="parTrans" cxnId="{33AD7414-40EE-40A1-A13C-14B10EE5F762}">
      <dgm:prSet/>
      <dgm:spPr/>
      <dgm:t>
        <a:bodyPr/>
        <a:lstStyle/>
        <a:p>
          <a:endParaRPr lang="en-US"/>
        </a:p>
      </dgm:t>
    </dgm:pt>
    <dgm:pt modelId="{F94F44BA-60E6-4632-8E01-6CC5EB66E660}" type="sibTrans" cxnId="{33AD7414-40EE-40A1-A13C-14B10EE5F762}">
      <dgm:prSet/>
      <dgm:spPr/>
      <dgm:t>
        <a:bodyPr/>
        <a:lstStyle/>
        <a:p>
          <a:endParaRPr lang="en-US"/>
        </a:p>
      </dgm:t>
    </dgm:pt>
    <dgm:pt modelId="{04D8D436-9AA9-4C6A-AA49-E6595F84ABA2}">
      <dgm:prSet phldrT="[Text]" custT="1"/>
      <dgm:spPr>
        <a:solidFill>
          <a:srgbClr val="5B9BD5">
            <a:hueOff val="0"/>
            <a:satOff val="0"/>
            <a:lumOff val="0"/>
            <a:alphaOff val="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167640" tIns="167640" rIns="167640" bIns="167640" numCol="1" spcCol="1270" anchor="ctr" anchorCtr="0"/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>
              <a:solidFill>
                <a:prstClr val="white"/>
              </a:solidFill>
              <a:latin typeface="Times New Roman"/>
              <a:ea typeface="+mn-ea"/>
              <a:cs typeface="+mn-cs"/>
            </a:rPr>
            <a:t>Proposed Solution</a:t>
          </a:r>
        </a:p>
      </dgm:t>
    </dgm:pt>
    <dgm:pt modelId="{26E7A22A-EE28-4D27-BB00-E9F9A259D7A7}" type="sibTrans" cxnId="{6C3D2788-3676-4403-9633-20CDD3BD0B3A}">
      <dgm:prSet/>
      <dgm:spPr/>
      <dgm:t>
        <a:bodyPr/>
        <a:lstStyle/>
        <a:p>
          <a:endParaRPr lang="en-US"/>
        </a:p>
      </dgm:t>
    </dgm:pt>
    <dgm:pt modelId="{74AF0952-0DD8-4AF2-9F36-BBDBBB6AE17A}" type="parTrans" cxnId="{6C3D2788-3676-4403-9633-20CDD3BD0B3A}">
      <dgm:prSet/>
      <dgm:spPr/>
      <dgm:t>
        <a:bodyPr/>
        <a:lstStyle/>
        <a:p>
          <a:endParaRPr lang="en-US"/>
        </a:p>
      </dgm:t>
    </dgm:pt>
    <dgm:pt modelId="{2D6A3722-D1CE-4323-848A-25D77945C643}" type="pres">
      <dgm:prSet presAssocID="{CD41FB63-2570-42BC-8B7C-81287F09DD8A}" presName="linear" presStyleCnt="0">
        <dgm:presLayoutVars>
          <dgm:animLvl val="lvl"/>
          <dgm:resizeHandles val="exact"/>
        </dgm:presLayoutVars>
      </dgm:prSet>
      <dgm:spPr/>
    </dgm:pt>
    <dgm:pt modelId="{28EEF0BB-4D34-4A57-9390-5A9EAEBBFC91}" type="pres">
      <dgm:prSet presAssocID="{07D316F9-517C-4781-9943-7C32C26AB006}" presName="parentText" presStyleLbl="node1" presStyleIdx="0" presStyleCnt="2" custScaleY="196402" custLinFactNeighborY="-45869">
        <dgm:presLayoutVars>
          <dgm:chMax val="0"/>
          <dgm:bulletEnabled val="1"/>
        </dgm:presLayoutVars>
      </dgm:prSet>
      <dgm:spPr/>
    </dgm:pt>
    <dgm:pt modelId="{3DB98DC2-0476-44DE-B5A5-D178966221BA}" type="pres">
      <dgm:prSet presAssocID="{07D316F9-517C-4781-9943-7C32C26AB006}" presName="childText" presStyleLbl="revTx" presStyleIdx="0" presStyleCnt="2" custScaleY="279302" custLinFactNeighborY="-71009">
        <dgm:presLayoutVars>
          <dgm:bulletEnabled val="1"/>
        </dgm:presLayoutVars>
      </dgm:prSet>
      <dgm:spPr/>
    </dgm:pt>
    <dgm:pt modelId="{02D14ACE-CE0E-4A1A-849C-82AA91FC4414}" type="pres">
      <dgm:prSet presAssocID="{04D8D436-9AA9-4C6A-AA49-E6595F84ABA2}" presName="parentText" presStyleLbl="node1" presStyleIdx="1" presStyleCnt="2" custScaleY="151624" custLinFactY="14484" custLinFactNeighborY="100000">
        <dgm:presLayoutVars>
          <dgm:chMax val="0"/>
          <dgm:bulletEnabled val="1"/>
        </dgm:presLayoutVars>
      </dgm:prSet>
      <dgm:spPr>
        <a:xfrm>
          <a:off x="0" y="2783724"/>
          <a:ext cx="10803466" cy="386727"/>
        </a:xfrm>
        <a:prstGeom prst="roundRect">
          <a:avLst/>
        </a:prstGeom>
      </dgm:spPr>
    </dgm:pt>
    <dgm:pt modelId="{4505868B-F5B3-4242-84C4-F9D4003DB2B2}" type="pres">
      <dgm:prSet presAssocID="{04D8D436-9AA9-4C6A-AA49-E6595F84ABA2}" presName="childText" presStyleLbl="revTx" presStyleIdx="1" presStyleCnt="2" custScaleY="1907484" custLinFactNeighborY="62614">
        <dgm:presLayoutVars>
          <dgm:bulletEnabled val="1"/>
        </dgm:presLayoutVars>
      </dgm:prSet>
      <dgm:spPr/>
    </dgm:pt>
  </dgm:ptLst>
  <dgm:cxnLst>
    <dgm:cxn modelId="{82F8D000-BDFA-4DAA-A629-36F1A859F1B7}" srcId="{07D316F9-517C-4781-9943-7C32C26AB006}" destId="{3D861097-18DB-493B-8964-43ABA19E958C}" srcOrd="2" destOrd="0" parTransId="{27FDF7D3-0A91-4859-9C2A-5B2D95991644}" sibTransId="{85DC5CB5-A302-40E7-B598-1AEAB1F20182}"/>
    <dgm:cxn modelId="{61FF6C0E-89D0-445B-B30F-5961DFEA3CCF}" type="presOf" srcId="{3D861097-18DB-493B-8964-43ABA19E958C}" destId="{3DB98DC2-0476-44DE-B5A5-D178966221BA}" srcOrd="0" destOrd="2" presId="urn:microsoft.com/office/officeart/2005/8/layout/vList2"/>
    <dgm:cxn modelId="{D9ADBD12-AC11-4566-BE24-BAF0338F1A13}" type="presOf" srcId="{AFFBED87-1D8E-4CEE-9EA4-84F735C945D6}" destId="{4505868B-F5B3-4242-84C4-F9D4003DB2B2}" srcOrd="0" destOrd="1" presId="urn:microsoft.com/office/officeart/2005/8/layout/vList2"/>
    <dgm:cxn modelId="{33AD7414-40EE-40A1-A13C-14B10EE5F762}" srcId="{04D8D436-9AA9-4C6A-AA49-E6595F84ABA2}" destId="{9B6CDFD2-27FF-4C17-8B18-7522D8648DD2}" srcOrd="2" destOrd="0" parTransId="{EB1194C2-C6BD-4A5F-BB66-BB393E69F7C3}" sibTransId="{F94F44BA-60E6-4632-8E01-6CC5EB66E660}"/>
    <dgm:cxn modelId="{921DC515-008E-468F-B740-FA9F2E35E224}" srcId="{CD41FB63-2570-42BC-8B7C-81287F09DD8A}" destId="{07D316F9-517C-4781-9943-7C32C26AB006}" srcOrd="0" destOrd="0" parTransId="{A8D05AA6-6AF2-454F-A091-2C67A24AE079}" sibTransId="{82A32A9F-D715-4284-ADAE-1C86737BB15F}"/>
    <dgm:cxn modelId="{32391424-3AE0-49A3-AC41-27273A12C3ED}" type="presOf" srcId="{F286674E-394F-48AE-B2B2-1D2788EC6C05}" destId="{3DB98DC2-0476-44DE-B5A5-D178966221BA}" srcOrd="0" destOrd="0" presId="urn:microsoft.com/office/officeart/2005/8/layout/vList2"/>
    <dgm:cxn modelId="{C053E228-A818-47F4-8F4C-2170141AA790}" type="presOf" srcId="{CD41FB63-2570-42BC-8B7C-81287F09DD8A}" destId="{2D6A3722-D1CE-4323-848A-25D77945C643}" srcOrd="0" destOrd="0" presId="urn:microsoft.com/office/officeart/2005/8/layout/vList2"/>
    <dgm:cxn modelId="{EAC37E38-2768-4621-9C3D-7C4503D395EC}" type="presOf" srcId="{9B6CDFD2-27FF-4C17-8B18-7522D8648DD2}" destId="{4505868B-F5B3-4242-84C4-F9D4003DB2B2}" srcOrd="0" destOrd="2" presId="urn:microsoft.com/office/officeart/2005/8/layout/vList2"/>
    <dgm:cxn modelId="{80E7585C-CB2B-4D55-9E29-36C56ED83398}" type="presOf" srcId="{07D316F9-517C-4781-9943-7C32C26AB006}" destId="{28EEF0BB-4D34-4A57-9390-5A9EAEBBFC91}" srcOrd="0" destOrd="0" presId="urn:microsoft.com/office/officeart/2005/8/layout/vList2"/>
    <dgm:cxn modelId="{8A6BDD4F-5A67-4704-9D51-33A544BCB357}" srcId="{04D8D436-9AA9-4C6A-AA49-E6595F84ABA2}" destId="{AFFBED87-1D8E-4CEE-9EA4-84F735C945D6}" srcOrd="1" destOrd="0" parTransId="{AE6A0BF1-788E-4BE0-8D51-33E4F221C442}" sibTransId="{3F7681D8-CD36-4991-A441-919558202EC7}"/>
    <dgm:cxn modelId="{76FE1056-290B-4921-A4FD-7496C91F6327}" srcId="{07D316F9-517C-4781-9943-7C32C26AB006}" destId="{F286674E-394F-48AE-B2B2-1D2788EC6C05}" srcOrd="0" destOrd="0" parTransId="{6F1CED19-33DE-4900-B984-E0F9C8D037E0}" sibTransId="{71EFC027-892C-4988-BCBC-48A9F09EE103}"/>
    <dgm:cxn modelId="{6C3D2788-3676-4403-9633-20CDD3BD0B3A}" srcId="{CD41FB63-2570-42BC-8B7C-81287F09DD8A}" destId="{04D8D436-9AA9-4C6A-AA49-E6595F84ABA2}" srcOrd="1" destOrd="0" parTransId="{74AF0952-0DD8-4AF2-9F36-BBDBBB6AE17A}" sibTransId="{26E7A22A-EE28-4D27-BB00-E9F9A259D7A7}"/>
    <dgm:cxn modelId="{3822109C-3D06-42FC-AABE-DCFBC615AA4C}" type="presOf" srcId="{190FCE7B-4B3B-44B5-8709-28C56621729C}" destId="{4505868B-F5B3-4242-84C4-F9D4003DB2B2}" srcOrd="0" destOrd="0" presId="urn:microsoft.com/office/officeart/2005/8/layout/vList2"/>
    <dgm:cxn modelId="{480046C2-995A-4462-AE9B-EAC245522670}" type="presOf" srcId="{1D407E8B-D4EA-4047-B9CD-AD870C87221E}" destId="{3DB98DC2-0476-44DE-B5A5-D178966221BA}" srcOrd="0" destOrd="1" presId="urn:microsoft.com/office/officeart/2005/8/layout/vList2"/>
    <dgm:cxn modelId="{9D0872C9-55DC-46C1-B34C-B1A00F66AE49}" srcId="{07D316F9-517C-4781-9943-7C32C26AB006}" destId="{1D407E8B-D4EA-4047-B9CD-AD870C87221E}" srcOrd="1" destOrd="0" parTransId="{DED21BE4-D9D0-4EEB-BC81-D9ABC07825FE}" sibTransId="{52E7B6D6-541A-420E-8552-CCAF427B6194}"/>
    <dgm:cxn modelId="{DC2759F3-52BA-4EEC-9BC1-BD251F4C883E}" type="presOf" srcId="{04D8D436-9AA9-4C6A-AA49-E6595F84ABA2}" destId="{02D14ACE-CE0E-4A1A-849C-82AA91FC4414}" srcOrd="0" destOrd="0" presId="urn:microsoft.com/office/officeart/2005/8/layout/vList2"/>
    <dgm:cxn modelId="{B24E3EF7-717C-4C23-9542-F0E08FEC35BF}" srcId="{04D8D436-9AA9-4C6A-AA49-E6595F84ABA2}" destId="{190FCE7B-4B3B-44B5-8709-28C56621729C}" srcOrd="0" destOrd="0" parTransId="{DFEFB5F9-055E-4E45-A4AB-C68462753B59}" sibTransId="{E5D7DECF-9FBE-4332-A75C-68D1B9DA83BB}"/>
    <dgm:cxn modelId="{B49B2771-7DD1-41F1-A61A-BBF50FD18512}" type="presParOf" srcId="{2D6A3722-D1CE-4323-848A-25D77945C643}" destId="{28EEF0BB-4D34-4A57-9390-5A9EAEBBFC91}" srcOrd="0" destOrd="0" presId="urn:microsoft.com/office/officeart/2005/8/layout/vList2"/>
    <dgm:cxn modelId="{A5DF7698-796B-471A-9E6A-6730613518EE}" type="presParOf" srcId="{2D6A3722-D1CE-4323-848A-25D77945C643}" destId="{3DB98DC2-0476-44DE-B5A5-D178966221BA}" srcOrd="1" destOrd="0" presId="urn:microsoft.com/office/officeart/2005/8/layout/vList2"/>
    <dgm:cxn modelId="{C576792F-AF11-4CA0-9326-85169031F85A}" type="presParOf" srcId="{2D6A3722-D1CE-4323-848A-25D77945C643}" destId="{02D14ACE-CE0E-4A1A-849C-82AA91FC4414}" srcOrd="2" destOrd="0" presId="urn:microsoft.com/office/officeart/2005/8/layout/vList2"/>
    <dgm:cxn modelId="{C86A7E3E-6115-4CD8-A19B-A55577C5DC4F}" type="presParOf" srcId="{2D6A3722-D1CE-4323-848A-25D77945C643}" destId="{4505868B-F5B3-4242-84C4-F9D4003DB2B2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2B6EE5D-25CB-45FB-A0AF-7A1E90937965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8A9BB91-F3F9-4791-BF9E-90DFD47A3D9A}">
      <dgm:prSet phldrT="[Text]" custT="1"/>
      <dgm:spPr/>
      <dgm:t>
        <a:bodyPr/>
        <a:lstStyle/>
        <a:p>
          <a:r>
            <a:rPr lang="en-US" sz="4000" dirty="0">
              <a:latin typeface="+mj-lt"/>
            </a:rPr>
            <a:t>Aim</a:t>
          </a:r>
          <a:endParaRPr lang="en-US" sz="6500" dirty="0">
            <a:latin typeface="+mj-lt"/>
          </a:endParaRPr>
        </a:p>
      </dgm:t>
    </dgm:pt>
    <dgm:pt modelId="{9C23009D-79D1-4FFD-BD67-160D38EF03A2}" type="parTrans" cxnId="{9DCD0089-0117-48E7-B5D8-9B42D673E684}">
      <dgm:prSet/>
      <dgm:spPr/>
      <dgm:t>
        <a:bodyPr/>
        <a:lstStyle/>
        <a:p>
          <a:endParaRPr lang="en-US"/>
        </a:p>
      </dgm:t>
    </dgm:pt>
    <dgm:pt modelId="{0D04BF3A-1C4A-493D-BDD3-2AAC86F39B03}" type="sibTrans" cxnId="{9DCD0089-0117-48E7-B5D8-9B42D673E684}">
      <dgm:prSet/>
      <dgm:spPr/>
      <dgm:t>
        <a:bodyPr/>
        <a:lstStyle/>
        <a:p>
          <a:endParaRPr lang="en-US"/>
        </a:p>
      </dgm:t>
    </dgm:pt>
    <dgm:pt modelId="{B8B24BB7-ECF5-4354-BD0A-7AA61625ABDF}">
      <dgm:prSet phldrT="[Text]" custT="1"/>
      <dgm:spPr/>
      <dgm:t>
        <a:bodyPr/>
        <a:lstStyle/>
        <a:p>
          <a:pPr>
            <a:buNone/>
          </a:pPr>
          <a:r>
            <a:rPr lang="en-US" sz="4000" dirty="0">
              <a:latin typeface="+mj-lt"/>
            </a:rPr>
            <a:t>“To develop a Sensor Integrated </a:t>
          </a:r>
          <a:r>
            <a:rPr lang="en-US" sz="4000" dirty="0" err="1">
              <a:latin typeface="+mj-lt"/>
            </a:rPr>
            <a:t>Microphysiological</a:t>
          </a:r>
          <a:r>
            <a:rPr lang="en-US" sz="4000" dirty="0">
              <a:latin typeface="+mj-lt"/>
            </a:rPr>
            <a:t> System capable of real-time and online monitoring for efficient and accessible data acquisition and analysis for Organ on </a:t>
          </a:r>
          <a:r>
            <a:rPr lang="en-US" sz="4000">
              <a:latin typeface="+mj-lt"/>
            </a:rPr>
            <a:t>Chip Platforms.”</a:t>
          </a:r>
          <a:endParaRPr lang="en-US" sz="4000" dirty="0">
            <a:latin typeface="+mj-lt"/>
          </a:endParaRPr>
        </a:p>
      </dgm:t>
    </dgm:pt>
    <dgm:pt modelId="{CC1D147F-BF88-421E-9103-53285ACBA6C3}" type="parTrans" cxnId="{0D6633F3-90F7-466A-B2DB-E09CEAE29BE6}">
      <dgm:prSet/>
      <dgm:spPr/>
      <dgm:t>
        <a:bodyPr/>
        <a:lstStyle/>
        <a:p>
          <a:endParaRPr lang="en-US"/>
        </a:p>
      </dgm:t>
    </dgm:pt>
    <dgm:pt modelId="{7CCF745C-D289-4088-913D-9BFDEA2360B1}" type="sibTrans" cxnId="{0D6633F3-90F7-466A-B2DB-E09CEAE29BE6}">
      <dgm:prSet/>
      <dgm:spPr/>
      <dgm:t>
        <a:bodyPr/>
        <a:lstStyle/>
        <a:p>
          <a:endParaRPr lang="en-US"/>
        </a:p>
      </dgm:t>
    </dgm:pt>
    <dgm:pt modelId="{4AC452BB-424D-4C8F-9DA1-D8DAB5288E12}" type="pres">
      <dgm:prSet presAssocID="{32B6EE5D-25CB-45FB-A0AF-7A1E90937965}" presName="linear" presStyleCnt="0">
        <dgm:presLayoutVars>
          <dgm:animLvl val="lvl"/>
          <dgm:resizeHandles val="exact"/>
        </dgm:presLayoutVars>
      </dgm:prSet>
      <dgm:spPr/>
    </dgm:pt>
    <dgm:pt modelId="{F8445059-9AFD-4F14-895C-ED0C9A6FDC44}" type="pres">
      <dgm:prSet presAssocID="{C8A9BB91-F3F9-4791-BF9E-90DFD47A3D9A}" presName="parentText" presStyleLbl="node1" presStyleIdx="0" presStyleCnt="1" custLinFactNeighborY="-40057">
        <dgm:presLayoutVars>
          <dgm:chMax val="0"/>
          <dgm:bulletEnabled val="1"/>
        </dgm:presLayoutVars>
      </dgm:prSet>
      <dgm:spPr/>
    </dgm:pt>
    <dgm:pt modelId="{580AACDA-D701-421C-9DB6-F5FAA4F6321B}" type="pres">
      <dgm:prSet presAssocID="{C8A9BB91-F3F9-4791-BF9E-90DFD47A3D9A}" presName="childText" presStyleLbl="revTx" presStyleIdx="0" presStyleCnt="1" custLinFactNeighborY="-1856">
        <dgm:presLayoutVars>
          <dgm:bulletEnabled val="1"/>
        </dgm:presLayoutVars>
      </dgm:prSet>
      <dgm:spPr/>
    </dgm:pt>
  </dgm:ptLst>
  <dgm:cxnLst>
    <dgm:cxn modelId="{CD9C1209-0854-4641-9B1F-6EB5469B8BD6}" type="presOf" srcId="{C8A9BB91-F3F9-4791-BF9E-90DFD47A3D9A}" destId="{F8445059-9AFD-4F14-895C-ED0C9A6FDC44}" srcOrd="0" destOrd="0" presId="urn:microsoft.com/office/officeart/2005/8/layout/vList2"/>
    <dgm:cxn modelId="{C027402E-0D07-4427-B371-C02E3930DDD3}" type="presOf" srcId="{32B6EE5D-25CB-45FB-A0AF-7A1E90937965}" destId="{4AC452BB-424D-4C8F-9DA1-D8DAB5288E12}" srcOrd="0" destOrd="0" presId="urn:microsoft.com/office/officeart/2005/8/layout/vList2"/>
    <dgm:cxn modelId="{1A328347-E0B5-48B1-B67F-E20BFD6428E8}" type="presOf" srcId="{B8B24BB7-ECF5-4354-BD0A-7AA61625ABDF}" destId="{580AACDA-D701-421C-9DB6-F5FAA4F6321B}" srcOrd="0" destOrd="0" presId="urn:microsoft.com/office/officeart/2005/8/layout/vList2"/>
    <dgm:cxn modelId="{9DCD0089-0117-48E7-B5D8-9B42D673E684}" srcId="{32B6EE5D-25CB-45FB-A0AF-7A1E90937965}" destId="{C8A9BB91-F3F9-4791-BF9E-90DFD47A3D9A}" srcOrd="0" destOrd="0" parTransId="{9C23009D-79D1-4FFD-BD67-160D38EF03A2}" sibTransId="{0D04BF3A-1C4A-493D-BDD3-2AAC86F39B03}"/>
    <dgm:cxn modelId="{0D6633F3-90F7-466A-B2DB-E09CEAE29BE6}" srcId="{C8A9BB91-F3F9-4791-BF9E-90DFD47A3D9A}" destId="{B8B24BB7-ECF5-4354-BD0A-7AA61625ABDF}" srcOrd="0" destOrd="0" parTransId="{CC1D147F-BF88-421E-9103-53285ACBA6C3}" sibTransId="{7CCF745C-D289-4088-913D-9BFDEA2360B1}"/>
    <dgm:cxn modelId="{00441AD3-C882-4377-BF19-8E0DCF0DFD98}" type="presParOf" srcId="{4AC452BB-424D-4C8F-9DA1-D8DAB5288E12}" destId="{F8445059-9AFD-4F14-895C-ED0C9A6FDC44}" srcOrd="0" destOrd="0" presId="urn:microsoft.com/office/officeart/2005/8/layout/vList2"/>
    <dgm:cxn modelId="{293B3B18-E046-4D1C-8950-26E2AD0B2CFB}" type="presParOf" srcId="{4AC452BB-424D-4C8F-9DA1-D8DAB5288E12}" destId="{580AACDA-D701-421C-9DB6-F5FAA4F6321B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D269CF89-ABC8-434C-A230-D67FE18BC6AC}" type="doc">
      <dgm:prSet loTypeId="urn:microsoft.com/office/officeart/2005/8/layout/vList6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D9670A6-C780-4702-A6DC-D3668B6FAE32}">
      <dgm:prSet phldrT="[Text]"/>
      <dgm:spPr/>
      <dgm:t>
        <a:bodyPr/>
        <a:lstStyle/>
        <a:p>
          <a:r>
            <a:rPr lang="en-US" dirty="0">
              <a:latin typeface="+mj-lt"/>
            </a:rPr>
            <a:t>Design and Development</a:t>
          </a:r>
        </a:p>
      </dgm:t>
    </dgm:pt>
    <dgm:pt modelId="{89DF3DBE-B4AC-47D5-9C6A-429BC79EFD14}" type="parTrans" cxnId="{D4C12400-1E72-427C-801E-13F1DC5E4906}">
      <dgm:prSet/>
      <dgm:spPr/>
      <dgm:t>
        <a:bodyPr/>
        <a:lstStyle/>
        <a:p>
          <a:endParaRPr lang="en-US"/>
        </a:p>
      </dgm:t>
    </dgm:pt>
    <dgm:pt modelId="{5E994BFB-DC99-4BEB-9EE6-E8879D349860}" type="sibTrans" cxnId="{D4C12400-1E72-427C-801E-13F1DC5E4906}">
      <dgm:prSet/>
      <dgm:spPr/>
      <dgm:t>
        <a:bodyPr/>
        <a:lstStyle/>
        <a:p>
          <a:endParaRPr lang="en-US"/>
        </a:p>
      </dgm:t>
    </dgm:pt>
    <dgm:pt modelId="{44891F15-0DD5-4605-8FCA-94BE7BE9A35F}">
      <dgm:prSet phldrT="[Text]" custT="1"/>
      <dgm:spPr/>
      <dgm:t>
        <a:bodyPr/>
        <a:lstStyle/>
        <a:p>
          <a:r>
            <a:rPr lang="en-US" sz="1600" dirty="0">
              <a:latin typeface="+mj-lt"/>
            </a:rPr>
            <a:t>Develop a hardware and software system for </a:t>
          </a:r>
          <a:r>
            <a:rPr lang="en-US" sz="1600" dirty="0" err="1">
              <a:latin typeface="+mj-lt"/>
            </a:rPr>
            <a:t>microphysiological</a:t>
          </a:r>
          <a:r>
            <a:rPr lang="en-US" sz="1600" dirty="0">
              <a:latin typeface="+mj-lt"/>
            </a:rPr>
            <a:t> data acquisition.</a:t>
          </a:r>
        </a:p>
      </dgm:t>
    </dgm:pt>
    <dgm:pt modelId="{D7D3C9CC-8CA4-40F5-8118-0BC5FCB15D2A}" type="parTrans" cxnId="{3C33D601-A2BF-4020-A899-BE8E9CCF300C}">
      <dgm:prSet/>
      <dgm:spPr/>
      <dgm:t>
        <a:bodyPr/>
        <a:lstStyle/>
        <a:p>
          <a:endParaRPr lang="en-US"/>
        </a:p>
      </dgm:t>
    </dgm:pt>
    <dgm:pt modelId="{FC3EB462-DE5E-4E25-8CE8-E688B51A314F}" type="sibTrans" cxnId="{3C33D601-A2BF-4020-A899-BE8E9CCF300C}">
      <dgm:prSet/>
      <dgm:spPr/>
      <dgm:t>
        <a:bodyPr/>
        <a:lstStyle/>
        <a:p>
          <a:endParaRPr lang="en-US"/>
        </a:p>
      </dgm:t>
    </dgm:pt>
    <dgm:pt modelId="{145E0C66-CB60-4297-9ABB-10CC56A14278}">
      <dgm:prSet phldrT="[Text]"/>
      <dgm:spPr/>
      <dgm:t>
        <a:bodyPr/>
        <a:lstStyle/>
        <a:p>
          <a:r>
            <a:rPr lang="en-US" dirty="0">
              <a:latin typeface="+mj-lt"/>
            </a:rPr>
            <a:t>Enable Real-Time Online Monitoring</a:t>
          </a:r>
        </a:p>
      </dgm:t>
    </dgm:pt>
    <dgm:pt modelId="{C43A2577-216A-40DF-970D-23DAFBEAB1D0}" type="parTrans" cxnId="{88FCDFCF-EF06-437C-A79D-199AE2EF1B47}">
      <dgm:prSet/>
      <dgm:spPr/>
      <dgm:t>
        <a:bodyPr/>
        <a:lstStyle/>
        <a:p>
          <a:endParaRPr lang="en-US"/>
        </a:p>
      </dgm:t>
    </dgm:pt>
    <dgm:pt modelId="{B9BDC231-6497-4FEE-87C8-C866E13E294C}" type="sibTrans" cxnId="{88FCDFCF-EF06-437C-A79D-199AE2EF1B47}">
      <dgm:prSet/>
      <dgm:spPr/>
      <dgm:t>
        <a:bodyPr/>
        <a:lstStyle/>
        <a:p>
          <a:endParaRPr lang="en-US"/>
        </a:p>
      </dgm:t>
    </dgm:pt>
    <dgm:pt modelId="{1C9D355C-8FE9-4F99-887F-0979B0DB1629}">
      <dgm:prSet phldrT="[Text]" custT="1"/>
      <dgm:spPr/>
      <dgm:t>
        <a:bodyPr/>
        <a:lstStyle/>
        <a:p>
          <a:r>
            <a:rPr lang="en-US" sz="1600" dirty="0">
              <a:latin typeface="+mj-lt"/>
            </a:rPr>
            <a:t>Integrate real-time data collection from sensors, and provide online monitoring capabilities via a PC and Android app.</a:t>
          </a:r>
        </a:p>
      </dgm:t>
    </dgm:pt>
    <dgm:pt modelId="{36820708-478E-4130-8700-EA57DD4BC499}" type="parTrans" cxnId="{E2D99C5F-046B-4180-8822-27125178E01A}">
      <dgm:prSet/>
      <dgm:spPr/>
      <dgm:t>
        <a:bodyPr/>
        <a:lstStyle/>
        <a:p>
          <a:endParaRPr lang="en-US"/>
        </a:p>
      </dgm:t>
    </dgm:pt>
    <dgm:pt modelId="{97C3B920-4D03-4F05-A2E3-30128899E5FA}" type="sibTrans" cxnId="{E2D99C5F-046B-4180-8822-27125178E01A}">
      <dgm:prSet/>
      <dgm:spPr/>
      <dgm:t>
        <a:bodyPr/>
        <a:lstStyle/>
        <a:p>
          <a:endParaRPr lang="en-US"/>
        </a:p>
      </dgm:t>
    </dgm:pt>
    <dgm:pt modelId="{9F53B79A-2B26-4340-ADAA-9F04E4007962}" type="pres">
      <dgm:prSet presAssocID="{D269CF89-ABC8-434C-A230-D67FE18BC6AC}" presName="Name0" presStyleCnt="0">
        <dgm:presLayoutVars>
          <dgm:dir/>
          <dgm:animLvl val="lvl"/>
          <dgm:resizeHandles/>
        </dgm:presLayoutVars>
      </dgm:prSet>
      <dgm:spPr/>
    </dgm:pt>
    <dgm:pt modelId="{E626954C-30C2-4298-B64E-3ADBF4E8A6B8}" type="pres">
      <dgm:prSet presAssocID="{1D9670A6-C780-4702-A6DC-D3668B6FAE32}" presName="linNode" presStyleCnt="0"/>
      <dgm:spPr/>
    </dgm:pt>
    <dgm:pt modelId="{38E1C5FA-470B-45FD-BCF4-38BFB803B693}" type="pres">
      <dgm:prSet presAssocID="{1D9670A6-C780-4702-A6DC-D3668B6FAE32}" presName="parentShp" presStyleLbl="node1" presStyleIdx="0" presStyleCnt="2">
        <dgm:presLayoutVars>
          <dgm:bulletEnabled val="1"/>
        </dgm:presLayoutVars>
      </dgm:prSet>
      <dgm:spPr/>
    </dgm:pt>
    <dgm:pt modelId="{96F5ACA3-8128-4801-AFAB-E819CF865F90}" type="pres">
      <dgm:prSet presAssocID="{1D9670A6-C780-4702-A6DC-D3668B6FAE32}" presName="childShp" presStyleLbl="bgAccFollowNode1" presStyleIdx="0" presStyleCnt="2">
        <dgm:presLayoutVars>
          <dgm:bulletEnabled val="1"/>
        </dgm:presLayoutVars>
      </dgm:prSet>
      <dgm:spPr/>
    </dgm:pt>
    <dgm:pt modelId="{4B15782A-EB1B-4879-A9B1-27B8CFBAC84E}" type="pres">
      <dgm:prSet presAssocID="{5E994BFB-DC99-4BEB-9EE6-E8879D349860}" presName="spacing" presStyleCnt="0"/>
      <dgm:spPr/>
    </dgm:pt>
    <dgm:pt modelId="{FC3AD8CB-EF27-4962-B0FB-CC045D21B729}" type="pres">
      <dgm:prSet presAssocID="{145E0C66-CB60-4297-9ABB-10CC56A14278}" presName="linNode" presStyleCnt="0"/>
      <dgm:spPr/>
    </dgm:pt>
    <dgm:pt modelId="{4FD4B355-DD39-4C01-9068-00FEB9A392C2}" type="pres">
      <dgm:prSet presAssocID="{145E0C66-CB60-4297-9ABB-10CC56A14278}" presName="parentShp" presStyleLbl="node1" presStyleIdx="1" presStyleCnt="2">
        <dgm:presLayoutVars>
          <dgm:bulletEnabled val="1"/>
        </dgm:presLayoutVars>
      </dgm:prSet>
      <dgm:spPr/>
    </dgm:pt>
    <dgm:pt modelId="{0DAD02CB-C27F-4AB8-A327-6C6C60932A44}" type="pres">
      <dgm:prSet presAssocID="{145E0C66-CB60-4297-9ABB-10CC56A14278}" presName="childShp" presStyleLbl="bgAccFollowNode1" presStyleIdx="1" presStyleCnt="2">
        <dgm:presLayoutVars>
          <dgm:bulletEnabled val="1"/>
        </dgm:presLayoutVars>
      </dgm:prSet>
      <dgm:spPr/>
    </dgm:pt>
  </dgm:ptLst>
  <dgm:cxnLst>
    <dgm:cxn modelId="{D4C12400-1E72-427C-801E-13F1DC5E4906}" srcId="{D269CF89-ABC8-434C-A230-D67FE18BC6AC}" destId="{1D9670A6-C780-4702-A6DC-D3668B6FAE32}" srcOrd="0" destOrd="0" parTransId="{89DF3DBE-B4AC-47D5-9C6A-429BC79EFD14}" sibTransId="{5E994BFB-DC99-4BEB-9EE6-E8879D349860}"/>
    <dgm:cxn modelId="{3C33D601-A2BF-4020-A899-BE8E9CCF300C}" srcId="{1D9670A6-C780-4702-A6DC-D3668B6FAE32}" destId="{44891F15-0DD5-4605-8FCA-94BE7BE9A35F}" srcOrd="0" destOrd="0" parTransId="{D7D3C9CC-8CA4-40F5-8118-0BC5FCB15D2A}" sibTransId="{FC3EB462-DE5E-4E25-8CE8-E688B51A314F}"/>
    <dgm:cxn modelId="{D784A83A-FAFC-4A14-8EFD-DDDB839A40F4}" type="presOf" srcId="{D269CF89-ABC8-434C-A230-D67FE18BC6AC}" destId="{9F53B79A-2B26-4340-ADAA-9F04E4007962}" srcOrd="0" destOrd="0" presId="urn:microsoft.com/office/officeart/2005/8/layout/vList6"/>
    <dgm:cxn modelId="{E2D99C5F-046B-4180-8822-27125178E01A}" srcId="{145E0C66-CB60-4297-9ABB-10CC56A14278}" destId="{1C9D355C-8FE9-4F99-887F-0979B0DB1629}" srcOrd="0" destOrd="0" parTransId="{36820708-478E-4130-8700-EA57DD4BC499}" sibTransId="{97C3B920-4D03-4F05-A2E3-30128899E5FA}"/>
    <dgm:cxn modelId="{EA37B946-6113-4815-8E11-DAD5E18EAD9A}" type="presOf" srcId="{44891F15-0DD5-4605-8FCA-94BE7BE9A35F}" destId="{96F5ACA3-8128-4801-AFAB-E819CF865F90}" srcOrd="0" destOrd="0" presId="urn:microsoft.com/office/officeart/2005/8/layout/vList6"/>
    <dgm:cxn modelId="{2731FD46-0065-4E71-B368-C97CD8AC978C}" type="presOf" srcId="{1C9D355C-8FE9-4F99-887F-0979B0DB1629}" destId="{0DAD02CB-C27F-4AB8-A327-6C6C60932A44}" srcOrd="0" destOrd="0" presId="urn:microsoft.com/office/officeart/2005/8/layout/vList6"/>
    <dgm:cxn modelId="{B4A6179B-FD5F-4DC7-864B-C314FE858EEA}" type="presOf" srcId="{145E0C66-CB60-4297-9ABB-10CC56A14278}" destId="{4FD4B355-DD39-4C01-9068-00FEB9A392C2}" srcOrd="0" destOrd="0" presId="urn:microsoft.com/office/officeart/2005/8/layout/vList6"/>
    <dgm:cxn modelId="{4D1AD5B1-C604-4BAA-8EEB-BA7529B32057}" type="presOf" srcId="{1D9670A6-C780-4702-A6DC-D3668B6FAE32}" destId="{38E1C5FA-470B-45FD-BCF4-38BFB803B693}" srcOrd="0" destOrd="0" presId="urn:microsoft.com/office/officeart/2005/8/layout/vList6"/>
    <dgm:cxn modelId="{88FCDFCF-EF06-437C-A79D-199AE2EF1B47}" srcId="{D269CF89-ABC8-434C-A230-D67FE18BC6AC}" destId="{145E0C66-CB60-4297-9ABB-10CC56A14278}" srcOrd="1" destOrd="0" parTransId="{C43A2577-216A-40DF-970D-23DAFBEAB1D0}" sibTransId="{B9BDC231-6497-4FEE-87C8-C866E13E294C}"/>
    <dgm:cxn modelId="{F3FD6593-3A1F-4B85-83AD-6AF63DB80C34}" type="presParOf" srcId="{9F53B79A-2B26-4340-ADAA-9F04E4007962}" destId="{E626954C-30C2-4298-B64E-3ADBF4E8A6B8}" srcOrd="0" destOrd="0" presId="urn:microsoft.com/office/officeart/2005/8/layout/vList6"/>
    <dgm:cxn modelId="{C2C044DC-8DAD-40AA-9B63-2956DFAF1E24}" type="presParOf" srcId="{E626954C-30C2-4298-B64E-3ADBF4E8A6B8}" destId="{38E1C5FA-470B-45FD-BCF4-38BFB803B693}" srcOrd="0" destOrd="0" presId="urn:microsoft.com/office/officeart/2005/8/layout/vList6"/>
    <dgm:cxn modelId="{460C4A6C-8482-4927-8A01-06185FAFB2BC}" type="presParOf" srcId="{E626954C-30C2-4298-B64E-3ADBF4E8A6B8}" destId="{96F5ACA3-8128-4801-AFAB-E819CF865F90}" srcOrd="1" destOrd="0" presId="urn:microsoft.com/office/officeart/2005/8/layout/vList6"/>
    <dgm:cxn modelId="{C412F25D-5247-40DC-AF7D-DFDB5AB8DBBC}" type="presParOf" srcId="{9F53B79A-2B26-4340-ADAA-9F04E4007962}" destId="{4B15782A-EB1B-4879-A9B1-27B8CFBAC84E}" srcOrd="1" destOrd="0" presId="urn:microsoft.com/office/officeart/2005/8/layout/vList6"/>
    <dgm:cxn modelId="{73A67EFF-EA47-4CD7-AB5C-2F05FECBD761}" type="presParOf" srcId="{9F53B79A-2B26-4340-ADAA-9F04E4007962}" destId="{FC3AD8CB-EF27-4962-B0FB-CC045D21B729}" srcOrd="2" destOrd="0" presId="urn:microsoft.com/office/officeart/2005/8/layout/vList6"/>
    <dgm:cxn modelId="{06DD87D4-DD1F-4B8F-8E8A-B41E88B63D9E}" type="presParOf" srcId="{FC3AD8CB-EF27-4962-B0FB-CC045D21B729}" destId="{4FD4B355-DD39-4C01-9068-00FEB9A392C2}" srcOrd="0" destOrd="0" presId="urn:microsoft.com/office/officeart/2005/8/layout/vList6"/>
    <dgm:cxn modelId="{458D04B6-CB35-4B9F-8A53-F7925634EA7E}" type="presParOf" srcId="{FC3AD8CB-EF27-4962-B0FB-CC045D21B729}" destId="{0DAD02CB-C27F-4AB8-A327-6C6C60932A44}" srcOrd="1" destOrd="0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D269CF89-ABC8-434C-A230-D67FE18BC6AC}" type="doc">
      <dgm:prSet loTypeId="urn:microsoft.com/office/officeart/2005/8/layout/vList6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D9670A6-C780-4702-A6DC-D3668B6FAE32}">
      <dgm:prSet phldrT="[Text]" custT="1"/>
      <dgm:spPr/>
      <dgm:t>
        <a:bodyPr/>
        <a:lstStyle/>
        <a:p>
          <a:r>
            <a:rPr lang="en-US" sz="2800" dirty="0">
              <a:latin typeface="+mj-lt"/>
            </a:rPr>
            <a:t>Integration</a:t>
          </a:r>
        </a:p>
      </dgm:t>
    </dgm:pt>
    <dgm:pt modelId="{89DF3DBE-B4AC-47D5-9C6A-429BC79EFD14}" type="parTrans" cxnId="{D4C12400-1E72-427C-801E-13F1DC5E4906}">
      <dgm:prSet/>
      <dgm:spPr/>
      <dgm:t>
        <a:bodyPr/>
        <a:lstStyle/>
        <a:p>
          <a:endParaRPr lang="en-US"/>
        </a:p>
      </dgm:t>
    </dgm:pt>
    <dgm:pt modelId="{5E994BFB-DC99-4BEB-9EE6-E8879D349860}" type="sibTrans" cxnId="{D4C12400-1E72-427C-801E-13F1DC5E4906}">
      <dgm:prSet/>
      <dgm:spPr/>
      <dgm:t>
        <a:bodyPr/>
        <a:lstStyle/>
        <a:p>
          <a:endParaRPr lang="en-US"/>
        </a:p>
      </dgm:t>
    </dgm:pt>
    <dgm:pt modelId="{44891F15-0DD5-4605-8FCA-94BE7BE9A35F}">
      <dgm:prSet phldrT="[Text]" custT="1"/>
      <dgm:spPr/>
      <dgm:t>
        <a:bodyPr/>
        <a:lstStyle/>
        <a:p>
          <a:r>
            <a:rPr lang="en-US" sz="16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imes New Roman"/>
              <a:ea typeface="+mn-ea"/>
              <a:cs typeface="+mn-cs"/>
            </a:rPr>
            <a:t>Implement system that combines sensors, PCB, </a:t>
          </a:r>
          <a:r>
            <a:rPr lang="en-US" sz="1600" kern="1200" dirty="0" err="1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imes New Roman"/>
              <a:ea typeface="+mn-ea"/>
              <a:cs typeface="+mn-cs"/>
            </a:rPr>
            <a:t>MyRIO</a:t>
          </a:r>
          <a:r>
            <a:rPr lang="en-US" sz="16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imes New Roman"/>
              <a:ea typeface="+mn-ea"/>
              <a:cs typeface="+mn-cs"/>
            </a:rPr>
            <a:t>, and remote monitoring tools.</a:t>
          </a:r>
        </a:p>
      </dgm:t>
    </dgm:pt>
    <dgm:pt modelId="{D7D3C9CC-8CA4-40F5-8118-0BC5FCB15D2A}" type="parTrans" cxnId="{3C33D601-A2BF-4020-A899-BE8E9CCF300C}">
      <dgm:prSet/>
      <dgm:spPr/>
      <dgm:t>
        <a:bodyPr/>
        <a:lstStyle/>
        <a:p>
          <a:endParaRPr lang="en-US"/>
        </a:p>
      </dgm:t>
    </dgm:pt>
    <dgm:pt modelId="{FC3EB462-DE5E-4E25-8CE8-E688B51A314F}" type="sibTrans" cxnId="{3C33D601-A2BF-4020-A899-BE8E9CCF300C}">
      <dgm:prSet/>
      <dgm:spPr/>
      <dgm:t>
        <a:bodyPr/>
        <a:lstStyle/>
        <a:p>
          <a:endParaRPr lang="en-US"/>
        </a:p>
      </dgm:t>
    </dgm:pt>
    <dgm:pt modelId="{145E0C66-CB60-4297-9ABB-10CC56A14278}">
      <dgm:prSet phldrT="[Text]" custT="1"/>
      <dgm:spPr/>
      <dgm:t>
        <a:bodyPr/>
        <a:lstStyle/>
        <a:p>
          <a:r>
            <a:rPr lang="en-US" sz="2800" dirty="0">
              <a:latin typeface="+mj-lt"/>
            </a:rPr>
            <a:t>Implement Data Visualization</a:t>
          </a:r>
        </a:p>
      </dgm:t>
    </dgm:pt>
    <dgm:pt modelId="{C43A2577-216A-40DF-970D-23DAFBEAB1D0}" type="parTrans" cxnId="{88FCDFCF-EF06-437C-A79D-199AE2EF1B47}">
      <dgm:prSet/>
      <dgm:spPr/>
      <dgm:t>
        <a:bodyPr/>
        <a:lstStyle/>
        <a:p>
          <a:endParaRPr lang="en-US"/>
        </a:p>
      </dgm:t>
    </dgm:pt>
    <dgm:pt modelId="{B9BDC231-6497-4FEE-87C8-C866E13E294C}" type="sibTrans" cxnId="{88FCDFCF-EF06-437C-A79D-199AE2EF1B47}">
      <dgm:prSet/>
      <dgm:spPr/>
      <dgm:t>
        <a:bodyPr/>
        <a:lstStyle/>
        <a:p>
          <a:endParaRPr lang="en-US"/>
        </a:p>
      </dgm:t>
    </dgm:pt>
    <dgm:pt modelId="{1C9D355C-8FE9-4F99-887F-0979B0DB1629}">
      <dgm:prSet phldrT="[Text]" custT="1"/>
      <dgm:spPr/>
      <dgm:t>
        <a:bodyPr/>
        <a:lstStyle/>
        <a:p>
          <a:r>
            <a:rPr lang="en-US" sz="1600" dirty="0">
              <a:latin typeface="+mj-lt"/>
            </a:rPr>
            <a:t>Create software interface to visualize real-time data and enable control of the system.</a:t>
          </a:r>
        </a:p>
      </dgm:t>
    </dgm:pt>
    <dgm:pt modelId="{36820708-478E-4130-8700-EA57DD4BC499}" type="parTrans" cxnId="{E2D99C5F-046B-4180-8822-27125178E01A}">
      <dgm:prSet/>
      <dgm:spPr/>
      <dgm:t>
        <a:bodyPr/>
        <a:lstStyle/>
        <a:p>
          <a:endParaRPr lang="en-US"/>
        </a:p>
      </dgm:t>
    </dgm:pt>
    <dgm:pt modelId="{97C3B920-4D03-4F05-A2E3-30128899E5FA}" type="sibTrans" cxnId="{E2D99C5F-046B-4180-8822-27125178E01A}">
      <dgm:prSet/>
      <dgm:spPr/>
      <dgm:t>
        <a:bodyPr/>
        <a:lstStyle/>
        <a:p>
          <a:endParaRPr lang="en-US"/>
        </a:p>
      </dgm:t>
    </dgm:pt>
    <dgm:pt modelId="{9F53B79A-2B26-4340-ADAA-9F04E4007962}" type="pres">
      <dgm:prSet presAssocID="{D269CF89-ABC8-434C-A230-D67FE18BC6AC}" presName="Name0" presStyleCnt="0">
        <dgm:presLayoutVars>
          <dgm:dir/>
          <dgm:animLvl val="lvl"/>
          <dgm:resizeHandles/>
        </dgm:presLayoutVars>
      </dgm:prSet>
      <dgm:spPr/>
    </dgm:pt>
    <dgm:pt modelId="{E626954C-30C2-4298-B64E-3ADBF4E8A6B8}" type="pres">
      <dgm:prSet presAssocID="{1D9670A6-C780-4702-A6DC-D3668B6FAE32}" presName="linNode" presStyleCnt="0"/>
      <dgm:spPr/>
    </dgm:pt>
    <dgm:pt modelId="{38E1C5FA-470B-45FD-BCF4-38BFB803B693}" type="pres">
      <dgm:prSet presAssocID="{1D9670A6-C780-4702-A6DC-D3668B6FAE32}" presName="parentShp" presStyleLbl="node1" presStyleIdx="0" presStyleCnt="2">
        <dgm:presLayoutVars>
          <dgm:bulletEnabled val="1"/>
        </dgm:presLayoutVars>
      </dgm:prSet>
      <dgm:spPr/>
    </dgm:pt>
    <dgm:pt modelId="{96F5ACA3-8128-4801-AFAB-E819CF865F90}" type="pres">
      <dgm:prSet presAssocID="{1D9670A6-C780-4702-A6DC-D3668B6FAE32}" presName="childShp" presStyleLbl="bgAccFollowNode1" presStyleIdx="0" presStyleCnt="2">
        <dgm:presLayoutVars>
          <dgm:bulletEnabled val="1"/>
        </dgm:presLayoutVars>
      </dgm:prSet>
      <dgm:spPr/>
    </dgm:pt>
    <dgm:pt modelId="{4B15782A-EB1B-4879-A9B1-27B8CFBAC84E}" type="pres">
      <dgm:prSet presAssocID="{5E994BFB-DC99-4BEB-9EE6-E8879D349860}" presName="spacing" presStyleCnt="0"/>
      <dgm:spPr/>
    </dgm:pt>
    <dgm:pt modelId="{FC3AD8CB-EF27-4962-B0FB-CC045D21B729}" type="pres">
      <dgm:prSet presAssocID="{145E0C66-CB60-4297-9ABB-10CC56A14278}" presName="linNode" presStyleCnt="0"/>
      <dgm:spPr/>
    </dgm:pt>
    <dgm:pt modelId="{4FD4B355-DD39-4C01-9068-00FEB9A392C2}" type="pres">
      <dgm:prSet presAssocID="{145E0C66-CB60-4297-9ABB-10CC56A14278}" presName="parentShp" presStyleLbl="node1" presStyleIdx="1" presStyleCnt="2">
        <dgm:presLayoutVars>
          <dgm:bulletEnabled val="1"/>
        </dgm:presLayoutVars>
      </dgm:prSet>
      <dgm:spPr/>
    </dgm:pt>
    <dgm:pt modelId="{0DAD02CB-C27F-4AB8-A327-6C6C60932A44}" type="pres">
      <dgm:prSet presAssocID="{145E0C66-CB60-4297-9ABB-10CC56A14278}" presName="childShp" presStyleLbl="bgAccFollowNode1" presStyleIdx="1" presStyleCnt="2">
        <dgm:presLayoutVars>
          <dgm:bulletEnabled val="1"/>
        </dgm:presLayoutVars>
      </dgm:prSet>
      <dgm:spPr/>
    </dgm:pt>
  </dgm:ptLst>
  <dgm:cxnLst>
    <dgm:cxn modelId="{D4C12400-1E72-427C-801E-13F1DC5E4906}" srcId="{D269CF89-ABC8-434C-A230-D67FE18BC6AC}" destId="{1D9670A6-C780-4702-A6DC-D3668B6FAE32}" srcOrd="0" destOrd="0" parTransId="{89DF3DBE-B4AC-47D5-9C6A-429BC79EFD14}" sibTransId="{5E994BFB-DC99-4BEB-9EE6-E8879D349860}"/>
    <dgm:cxn modelId="{3C33D601-A2BF-4020-A899-BE8E9CCF300C}" srcId="{1D9670A6-C780-4702-A6DC-D3668B6FAE32}" destId="{44891F15-0DD5-4605-8FCA-94BE7BE9A35F}" srcOrd="0" destOrd="0" parTransId="{D7D3C9CC-8CA4-40F5-8118-0BC5FCB15D2A}" sibTransId="{FC3EB462-DE5E-4E25-8CE8-E688B51A314F}"/>
    <dgm:cxn modelId="{D784A83A-FAFC-4A14-8EFD-DDDB839A40F4}" type="presOf" srcId="{D269CF89-ABC8-434C-A230-D67FE18BC6AC}" destId="{9F53B79A-2B26-4340-ADAA-9F04E4007962}" srcOrd="0" destOrd="0" presId="urn:microsoft.com/office/officeart/2005/8/layout/vList6"/>
    <dgm:cxn modelId="{E2D99C5F-046B-4180-8822-27125178E01A}" srcId="{145E0C66-CB60-4297-9ABB-10CC56A14278}" destId="{1C9D355C-8FE9-4F99-887F-0979B0DB1629}" srcOrd="0" destOrd="0" parTransId="{36820708-478E-4130-8700-EA57DD4BC499}" sibTransId="{97C3B920-4D03-4F05-A2E3-30128899E5FA}"/>
    <dgm:cxn modelId="{EA37B946-6113-4815-8E11-DAD5E18EAD9A}" type="presOf" srcId="{44891F15-0DD5-4605-8FCA-94BE7BE9A35F}" destId="{96F5ACA3-8128-4801-AFAB-E819CF865F90}" srcOrd="0" destOrd="0" presId="urn:microsoft.com/office/officeart/2005/8/layout/vList6"/>
    <dgm:cxn modelId="{2731FD46-0065-4E71-B368-C97CD8AC978C}" type="presOf" srcId="{1C9D355C-8FE9-4F99-887F-0979B0DB1629}" destId="{0DAD02CB-C27F-4AB8-A327-6C6C60932A44}" srcOrd="0" destOrd="0" presId="urn:microsoft.com/office/officeart/2005/8/layout/vList6"/>
    <dgm:cxn modelId="{B4A6179B-FD5F-4DC7-864B-C314FE858EEA}" type="presOf" srcId="{145E0C66-CB60-4297-9ABB-10CC56A14278}" destId="{4FD4B355-DD39-4C01-9068-00FEB9A392C2}" srcOrd="0" destOrd="0" presId="urn:microsoft.com/office/officeart/2005/8/layout/vList6"/>
    <dgm:cxn modelId="{4D1AD5B1-C604-4BAA-8EEB-BA7529B32057}" type="presOf" srcId="{1D9670A6-C780-4702-A6DC-D3668B6FAE32}" destId="{38E1C5FA-470B-45FD-BCF4-38BFB803B693}" srcOrd="0" destOrd="0" presId="urn:microsoft.com/office/officeart/2005/8/layout/vList6"/>
    <dgm:cxn modelId="{88FCDFCF-EF06-437C-A79D-199AE2EF1B47}" srcId="{D269CF89-ABC8-434C-A230-D67FE18BC6AC}" destId="{145E0C66-CB60-4297-9ABB-10CC56A14278}" srcOrd="1" destOrd="0" parTransId="{C43A2577-216A-40DF-970D-23DAFBEAB1D0}" sibTransId="{B9BDC231-6497-4FEE-87C8-C866E13E294C}"/>
    <dgm:cxn modelId="{F3FD6593-3A1F-4B85-83AD-6AF63DB80C34}" type="presParOf" srcId="{9F53B79A-2B26-4340-ADAA-9F04E4007962}" destId="{E626954C-30C2-4298-B64E-3ADBF4E8A6B8}" srcOrd="0" destOrd="0" presId="urn:microsoft.com/office/officeart/2005/8/layout/vList6"/>
    <dgm:cxn modelId="{C2C044DC-8DAD-40AA-9B63-2956DFAF1E24}" type="presParOf" srcId="{E626954C-30C2-4298-B64E-3ADBF4E8A6B8}" destId="{38E1C5FA-470B-45FD-BCF4-38BFB803B693}" srcOrd="0" destOrd="0" presId="urn:microsoft.com/office/officeart/2005/8/layout/vList6"/>
    <dgm:cxn modelId="{460C4A6C-8482-4927-8A01-06185FAFB2BC}" type="presParOf" srcId="{E626954C-30C2-4298-B64E-3ADBF4E8A6B8}" destId="{96F5ACA3-8128-4801-AFAB-E819CF865F90}" srcOrd="1" destOrd="0" presId="urn:microsoft.com/office/officeart/2005/8/layout/vList6"/>
    <dgm:cxn modelId="{C412F25D-5247-40DC-AF7D-DFDB5AB8DBBC}" type="presParOf" srcId="{9F53B79A-2B26-4340-ADAA-9F04E4007962}" destId="{4B15782A-EB1B-4879-A9B1-27B8CFBAC84E}" srcOrd="1" destOrd="0" presId="urn:microsoft.com/office/officeart/2005/8/layout/vList6"/>
    <dgm:cxn modelId="{73A67EFF-EA47-4CD7-AB5C-2F05FECBD761}" type="presParOf" srcId="{9F53B79A-2B26-4340-ADAA-9F04E4007962}" destId="{FC3AD8CB-EF27-4962-B0FB-CC045D21B729}" srcOrd="2" destOrd="0" presId="urn:microsoft.com/office/officeart/2005/8/layout/vList6"/>
    <dgm:cxn modelId="{06DD87D4-DD1F-4B8F-8E8A-B41E88B63D9E}" type="presParOf" srcId="{FC3AD8CB-EF27-4962-B0FB-CC045D21B729}" destId="{4FD4B355-DD39-4C01-9068-00FEB9A392C2}" srcOrd="0" destOrd="0" presId="urn:microsoft.com/office/officeart/2005/8/layout/vList6"/>
    <dgm:cxn modelId="{458D04B6-CB35-4B9F-8A53-F7925634EA7E}" type="presParOf" srcId="{FC3AD8CB-EF27-4962-B0FB-CC045D21B729}" destId="{0DAD02CB-C27F-4AB8-A327-6C6C60932A44}" srcOrd="1" destOrd="0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D269CF89-ABC8-434C-A230-D67FE18BC6AC}" type="doc">
      <dgm:prSet loTypeId="urn:microsoft.com/office/officeart/2005/8/layout/vList6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4891F15-0DD5-4605-8FCA-94BE7BE9A35F}">
      <dgm:prSet phldrT="[Text]" custT="1"/>
      <dgm:spPr/>
      <dgm:t>
        <a:bodyPr/>
        <a:lstStyle/>
        <a:p>
          <a:r>
            <a:rPr lang="en-US" sz="2800" dirty="0">
              <a:latin typeface="+mj-lt"/>
            </a:rPr>
            <a:t>Validate System Performance</a:t>
          </a:r>
        </a:p>
      </dgm:t>
    </dgm:pt>
    <dgm:pt modelId="{D7D3C9CC-8CA4-40F5-8118-0BC5FCB15D2A}" type="parTrans" cxnId="{3C33D601-A2BF-4020-A899-BE8E9CCF300C}">
      <dgm:prSet/>
      <dgm:spPr/>
      <dgm:t>
        <a:bodyPr/>
        <a:lstStyle/>
        <a:p>
          <a:endParaRPr lang="en-US"/>
        </a:p>
      </dgm:t>
    </dgm:pt>
    <dgm:pt modelId="{FC3EB462-DE5E-4E25-8CE8-E688B51A314F}" type="sibTrans" cxnId="{3C33D601-A2BF-4020-A899-BE8E9CCF300C}">
      <dgm:prSet/>
      <dgm:spPr/>
      <dgm:t>
        <a:bodyPr/>
        <a:lstStyle/>
        <a:p>
          <a:endParaRPr lang="en-US"/>
        </a:p>
      </dgm:t>
    </dgm:pt>
    <dgm:pt modelId="{B5B526E2-8455-4DCE-BD85-0F16354E9120}">
      <dgm:prSet custT="1"/>
      <dgm:spPr/>
      <dgm:t>
        <a:bodyPr/>
        <a:lstStyle/>
        <a:p>
          <a:r>
            <a:rPr lang="en-US" sz="1600" dirty="0">
              <a:latin typeface="+mj-lt"/>
            </a:rPr>
            <a:t>Conduct testing to ensure reliable data acquisition, minimal delay, and accurate remote monitoring performance.</a:t>
          </a:r>
        </a:p>
      </dgm:t>
    </dgm:pt>
    <dgm:pt modelId="{6C081324-F085-4B07-B3D1-F8008E116E18}" type="sibTrans" cxnId="{5305918C-00E2-471A-B56B-2E01EB97DA10}">
      <dgm:prSet/>
      <dgm:spPr/>
      <dgm:t>
        <a:bodyPr/>
        <a:lstStyle/>
        <a:p>
          <a:endParaRPr lang="en-US"/>
        </a:p>
      </dgm:t>
    </dgm:pt>
    <dgm:pt modelId="{EF8BCB5E-0068-4018-BC94-654171CE4AFF}" type="parTrans" cxnId="{5305918C-00E2-471A-B56B-2E01EB97DA10}">
      <dgm:prSet/>
      <dgm:spPr/>
      <dgm:t>
        <a:bodyPr/>
        <a:lstStyle/>
        <a:p>
          <a:endParaRPr lang="en-US"/>
        </a:p>
      </dgm:t>
    </dgm:pt>
    <dgm:pt modelId="{9F53B79A-2B26-4340-ADAA-9F04E4007962}" type="pres">
      <dgm:prSet presAssocID="{D269CF89-ABC8-434C-A230-D67FE18BC6AC}" presName="Name0" presStyleCnt="0">
        <dgm:presLayoutVars>
          <dgm:dir/>
          <dgm:animLvl val="lvl"/>
          <dgm:resizeHandles/>
        </dgm:presLayoutVars>
      </dgm:prSet>
      <dgm:spPr/>
    </dgm:pt>
    <dgm:pt modelId="{835B426A-7298-40B4-B4A0-E598EC4F61A5}" type="pres">
      <dgm:prSet presAssocID="{44891F15-0DD5-4605-8FCA-94BE7BE9A35F}" presName="linNode" presStyleCnt="0"/>
      <dgm:spPr/>
    </dgm:pt>
    <dgm:pt modelId="{D5826499-7506-48AD-BFFC-C991A01A8470}" type="pres">
      <dgm:prSet presAssocID="{44891F15-0DD5-4605-8FCA-94BE7BE9A35F}" presName="parentShp" presStyleLbl="node1" presStyleIdx="0" presStyleCnt="1">
        <dgm:presLayoutVars>
          <dgm:bulletEnabled val="1"/>
        </dgm:presLayoutVars>
      </dgm:prSet>
      <dgm:spPr/>
    </dgm:pt>
    <dgm:pt modelId="{080F906D-C0F8-40EB-A417-D9AE8042F3A0}" type="pres">
      <dgm:prSet presAssocID="{44891F15-0DD5-4605-8FCA-94BE7BE9A35F}" presName="childShp" presStyleLbl="bgAccFollowNode1" presStyleIdx="0" presStyleCnt="1">
        <dgm:presLayoutVars>
          <dgm:bulletEnabled val="1"/>
        </dgm:presLayoutVars>
      </dgm:prSet>
      <dgm:spPr/>
    </dgm:pt>
  </dgm:ptLst>
  <dgm:cxnLst>
    <dgm:cxn modelId="{3C33D601-A2BF-4020-A899-BE8E9CCF300C}" srcId="{D269CF89-ABC8-434C-A230-D67FE18BC6AC}" destId="{44891F15-0DD5-4605-8FCA-94BE7BE9A35F}" srcOrd="0" destOrd="0" parTransId="{D7D3C9CC-8CA4-40F5-8118-0BC5FCB15D2A}" sibTransId="{FC3EB462-DE5E-4E25-8CE8-E688B51A314F}"/>
    <dgm:cxn modelId="{D784A83A-FAFC-4A14-8EFD-DDDB839A40F4}" type="presOf" srcId="{D269CF89-ABC8-434C-A230-D67FE18BC6AC}" destId="{9F53B79A-2B26-4340-ADAA-9F04E4007962}" srcOrd="0" destOrd="0" presId="urn:microsoft.com/office/officeart/2005/8/layout/vList6"/>
    <dgm:cxn modelId="{879B1963-60E5-41C8-82E6-68B68D6FB259}" type="presOf" srcId="{B5B526E2-8455-4DCE-BD85-0F16354E9120}" destId="{080F906D-C0F8-40EB-A417-D9AE8042F3A0}" srcOrd="0" destOrd="0" presId="urn:microsoft.com/office/officeart/2005/8/layout/vList6"/>
    <dgm:cxn modelId="{5305918C-00E2-471A-B56B-2E01EB97DA10}" srcId="{44891F15-0DD5-4605-8FCA-94BE7BE9A35F}" destId="{B5B526E2-8455-4DCE-BD85-0F16354E9120}" srcOrd="0" destOrd="0" parTransId="{EF8BCB5E-0068-4018-BC94-654171CE4AFF}" sibTransId="{6C081324-F085-4B07-B3D1-F8008E116E18}"/>
    <dgm:cxn modelId="{E743A6F7-6F74-4007-A38E-3CA33A1AF427}" type="presOf" srcId="{44891F15-0DD5-4605-8FCA-94BE7BE9A35F}" destId="{D5826499-7506-48AD-BFFC-C991A01A8470}" srcOrd="0" destOrd="0" presId="urn:microsoft.com/office/officeart/2005/8/layout/vList6"/>
    <dgm:cxn modelId="{25DC4E00-E8EB-42B2-A7DC-AB218867B9F6}" type="presParOf" srcId="{9F53B79A-2B26-4340-ADAA-9F04E4007962}" destId="{835B426A-7298-40B4-B4A0-E598EC4F61A5}" srcOrd="0" destOrd="0" presId="urn:microsoft.com/office/officeart/2005/8/layout/vList6"/>
    <dgm:cxn modelId="{758FDDB7-2E1D-4F35-BE6E-949DEFBB22B9}" type="presParOf" srcId="{835B426A-7298-40B4-B4A0-E598EC4F61A5}" destId="{D5826499-7506-48AD-BFFC-C991A01A8470}" srcOrd="0" destOrd="0" presId="urn:microsoft.com/office/officeart/2005/8/layout/vList6"/>
    <dgm:cxn modelId="{9977B2ED-22E8-4BE2-A378-01482CBA0BED}" type="presParOf" srcId="{835B426A-7298-40B4-B4A0-E598EC4F61A5}" destId="{080F906D-C0F8-40EB-A417-D9AE8042F3A0}" srcOrd="1" destOrd="0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B1059B3D-DEC4-4500-BC8B-4D7D3B8BCC11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88CF2DA-9BDE-4A39-8C15-3C7C72ADC719}">
      <dgm:prSet phldrT="[Text]" custT="1"/>
      <dgm:spPr/>
      <dgm:t>
        <a:bodyPr/>
        <a:lstStyle/>
        <a:p>
          <a:r>
            <a:rPr lang="en-US" sz="2800" dirty="0">
              <a:latin typeface="+mj-lt"/>
            </a:rPr>
            <a:t>Electrochemical Sensing</a:t>
          </a:r>
        </a:p>
      </dgm:t>
    </dgm:pt>
    <dgm:pt modelId="{7594B2B2-4402-4BCA-8B23-F6CD7A5E9254}" type="parTrans" cxnId="{6BA33276-7CE1-41C1-8B66-DA08F7B93FCC}">
      <dgm:prSet/>
      <dgm:spPr/>
      <dgm:t>
        <a:bodyPr/>
        <a:lstStyle/>
        <a:p>
          <a:endParaRPr lang="en-US"/>
        </a:p>
      </dgm:t>
    </dgm:pt>
    <dgm:pt modelId="{FBDE795A-B0B1-459F-9EB4-9B5ADD20971D}" type="sibTrans" cxnId="{6BA33276-7CE1-41C1-8B66-DA08F7B93FCC}">
      <dgm:prSet/>
      <dgm:spPr/>
      <dgm:t>
        <a:bodyPr/>
        <a:lstStyle/>
        <a:p>
          <a:endParaRPr lang="en-US"/>
        </a:p>
      </dgm:t>
    </dgm:pt>
    <dgm:pt modelId="{D68B1885-DF10-4C67-8E6D-C757FB40AE5A}">
      <dgm:prSet phldrT="[Text]" custT="1"/>
      <dgm:spPr/>
      <dgm:t>
        <a:bodyPr/>
        <a:lstStyle/>
        <a:p>
          <a:r>
            <a:rPr lang="en-US" sz="2000" dirty="0">
              <a:latin typeface="+mj-lt"/>
            </a:rPr>
            <a:t>Captures real-time data from the Sample.</a:t>
          </a:r>
        </a:p>
      </dgm:t>
    </dgm:pt>
    <dgm:pt modelId="{9F5823F0-6BAF-4CA3-83C1-04301FED59F7}" type="parTrans" cxnId="{B3022EDC-DAF7-4F7E-8CA2-313373A028BA}">
      <dgm:prSet/>
      <dgm:spPr/>
      <dgm:t>
        <a:bodyPr/>
        <a:lstStyle/>
        <a:p>
          <a:endParaRPr lang="en-US"/>
        </a:p>
      </dgm:t>
    </dgm:pt>
    <dgm:pt modelId="{0AF1BCB1-D357-4EF0-9A94-72D9D09E3D1A}" type="sibTrans" cxnId="{B3022EDC-DAF7-4F7E-8CA2-313373A028BA}">
      <dgm:prSet/>
      <dgm:spPr/>
      <dgm:t>
        <a:bodyPr/>
        <a:lstStyle/>
        <a:p>
          <a:endParaRPr lang="en-US"/>
        </a:p>
      </dgm:t>
    </dgm:pt>
    <dgm:pt modelId="{411840B6-C591-4423-802C-B268C24188BC}">
      <dgm:prSet phldrT="[Text]" custT="1"/>
      <dgm:spPr/>
      <dgm:t>
        <a:bodyPr/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solidFill>
                <a:prstClr val="white"/>
              </a:solidFill>
              <a:latin typeface="Times New Roman"/>
              <a:ea typeface="+mn-ea"/>
              <a:cs typeface="+mn-cs"/>
            </a:rPr>
            <a:t>PCB Board Integration</a:t>
          </a:r>
        </a:p>
      </dgm:t>
    </dgm:pt>
    <dgm:pt modelId="{8E2515F9-B2D5-40BD-8CBC-984060599335}" type="parTrans" cxnId="{54C1C6A4-9AB5-4BAA-A39C-DFC0CCF77DF9}">
      <dgm:prSet/>
      <dgm:spPr/>
      <dgm:t>
        <a:bodyPr/>
        <a:lstStyle/>
        <a:p>
          <a:endParaRPr lang="en-US"/>
        </a:p>
      </dgm:t>
    </dgm:pt>
    <dgm:pt modelId="{62C14A03-28EC-4BDA-9B4B-30BFA726B866}" type="sibTrans" cxnId="{54C1C6A4-9AB5-4BAA-A39C-DFC0CCF77DF9}">
      <dgm:prSet/>
      <dgm:spPr/>
      <dgm:t>
        <a:bodyPr/>
        <a:lstStyle/>
        <a:p>
          <a:endParaRPr lang="en-US"/>
        </a:p>
      </dgm:t>
    </dgm:pt>
    <dgm:pt modelId="{2352C2C4-DFE7-4E62-AC2A-49F3D8536173}">
      <dgm:prSet phldrT="[Text]" custT="1"/>
      <dgm:spPr/>
      <dgm:t>
        <a:bodyPr/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imes New Roman"/>
              <a:ea typeface="+mn-ea"/>
              <a:cs typeface="+mn-cs"/>
            </a:rPr>
            <a:t>Processes data from the sensor for further analysis.</a:t>
          </a:r>
        </a:p>
      </dgm:t>
    </dgm:pt>
    <dgm:pt modelId="{76A4B774-4775-49FA-B3D8-6FE2DDAB3137}" type="parTrans" cxnId="{96946737-2CFE-4C58-BEEC-5F331A878155}">
      <dgm:prSet/>
      <dgm:spPr/>
      <dgm:t>
        <a:bodyPr/>
        <a:lstStyle/>
        <a:p>
          <a:endParaRPr lang="en-US"/>
        </a:p>
      </dgm:t>
    </dgm:pt>
    <dgm:pt modelId="{97C5399C-D7C8-4C32-9C04-A3AF93051D98}" type="sibTrans" cxnId="{96946737-2CFE-4C58-BEEC-5F331A878155}">
      <dgm:prSet/>
      <dgm:spPr/>
      <dgm:t>
        <a:bodyPr/>
        <a:lstStyle/>
        <a:p>
          <a:endParaRPr lang="en-US"/>
        </a:p>
      </dgm:t>
    </dgm:pt>
    <dgm:pt modelId="{79F5BF86-3FDA-4065-B180-8AC1FA004E10}">
      <dgm:prSet custT="1"/>
      <dgm:spPr/>
      <dgm:t>
        <a:bodyPr/>
        <a:lstStyle/>
        <a:p>
          <a:r>
            <a:rPr lang="en-US" sz="2000" dirty="0">
              <a:latin typeface="+mj-lt"/>
            </a:rPr>
            <a:t>Interfaces with a PCB for signal processing.</a:t>
          </a:r>
        </a:p>
      </dgm:t>
    </dgm:pt>
    <dgm:pt modelId="{C7BFC6FF-6577-4DDD-AE5F-3717E046F18E}" type="parTrans" cxnId="{97376F5E-6C7F-45AA-B683-6A21CCEB36D6}">
      <dgm:prSet/>
      <dgm:spPr/>
      <dgm:t>
        <a:bodyPr/>
        <a:lstStyle/>
        <a:p>
          <a:endParaRPr lang="en-US"/>
        </a:p>
      </dgm:t>
    </dgm:pt>
    <dgm:pt modelId="{9977C571-A537-44C1-8E65-DB77860EA56F}" type="sibTrans" cxnId="{97376F5E-6C7F-45AA-B683-6A21CCEB36D6}">
      <dgm:prSet/>
      <dgm:spPr/>
      <dgm:t>
        <a:bodyPr/>
        <a:lstStyle/>
        <a:p>
          <a:endParaRPr lang="en-US"/>
        </a:p>
      </dgm:t>
    </dgm:pt>
    <dgm:pt modelId="{55DE4624-CA52-418E-B112-783C80F2BD78}">
      <dgm:prSet custT="1"/>
      <dgm:spPr/>
      <dgm:t>
        <a:bodyPr/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imes New Roman"/>
              <a:ea typeface="+mn-ea"/>
              <a:cs typeface="+mn-cs"/>
            </a:rPr>
            <a:t>Communicates with the </a:t>
          </a:r>
          <a:r>
            <a:rPr lang="en-US" sz="2000" kern="1200" dirty="0" err="1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imes New Roman"/>
              <a:ea typeface="+mn-ea"/>
              <a:cs typeface="+mn-cs"/>
            </a:rPr>
            <a:t>NIMyrio</a:t>
          </a:r>
          <a:r>
            <a:rPr lang="en-US" sz="20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imes New Roman"/>
              <a:ea typeface="+mn-ea"/>
              <a:cs typeface="+mn-cs"/>
            </a:rPr>
            <a:t>.</a:t>
          </a:r>
        </a:p>
      </dgm:t>
    </dgm:pt>
    <dgm:pt modelId="{791AD197-57BB-42F8-A055-046C1E60403C}" type="parTrans" cxnId="{F77B1348-831E-4045-8CC9-BE50C34FDF61}">
      <dgm:prSet/>
      <dgm:spPr/>
      <dgm:t>
        <a:bodyPr/>
        <a:lstStyle/>
        <a:p>
          <a:endParaRPr lang="en-US"/>
        </a:p>
      </dgm:t>
    </dgm:pt>
    <dgm:pt modelId="{E373E61A-BC9C-44E7-90C8-053D091CAF96}" type="sibTrans" cxnId="{F77B1348-831E-4045-8CC9-BE50C34FDF61}">
      <dgm:prSet/>
      <dgm:spPr/>
      <dgm:t>
        <a:bodyPr/>
        <a:lstStyle/>
        <a:p>
          <a:endParaRPr lang="en-US"/>
        </a:p>
      </dgm:t>
    </dgm:pt>
    <dgm:pt modelId="{2C99040D-4826-4C96-862B-6696E12C4651}" type="pres">
      <dgm:prSet presAssocID="{B1059B3D-DEC4-4500-BC8B-4D7D3B8BCC11}" presName="linear" presStyleCnt="0">
        <dgm:presLayoutVars>
          <dgm:animLvl val="lvl"/>
          <dgm:resizeHandles val="exact"/>
        </dgm:presLayoutVars>
      </dgm:prSet>
      <dgm:spPr/>
    </dgm:pt>
    <dgm:pt modelId="{1BB0340C-A6C0-451A-8905-A5C21D7AA5F2}" type="pres">
      <dgm:prSet presAssocID="{C88CF2DA-9BDE-4A39-8C15-3C7C72ADC719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D8754A36-5DC8-45DA-A654-E88D246C53C4}" type="pres">
      <dgm:prSet presAssocID="{C88CF2DA-9BDE-4A39-8C15-3C7C72ADC719}" presName="childText" presStyleLbl="revTx" presStyleIdx="0" presStyleCnt="2">
        <dgm:presLayoutVars>
          <dgm:bulletEnabled val="1"/>
        </dgm:presLayoutVars>
      </dgm:prSet>
      <dgm:spPr/>
    </dgm:pt>
    <dgm:pt modelId="{855746D9-198E-485A-911E-E0F138C8454A}" type="pres">
      <dgm:prSet presAssocID="{411840B6-C591-4423-802C-B268C24188BC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6B3D3727-E238-41E9-8652-4D5247528BD6}" type="pres">
      <dgm:prSet presAssocID="{411840B6-C591-4423-802C-B268C24188BC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09538E2C-6295-4196-9624-660A06857046}" type="presOf" srcId="{B1059B3D-DEC4-4500-BC8B-4D7D3B8BCC11}" destId="{2C99040D-4826-4C96-862B-6696E12C4651}" srcOrd="0" destOrd="0" presId="urn:microsoft.com/office/officeart/2005/8/layout/vList2"/>
    <dgm:cxn modelId="{3E83D32E-E6A3-4AFE-A38F-BC781C15D627}" type="presOf" srcId="{79F5BF86-3FDA-4065-B180-8AC1FA004E10}" destId="{D8754A36-5DC8-45DA-A654-E88D246C53C4}" srcOrd="0" destOrd="1" presId="urn:microsoft.com/office/officeart/2005/8/layout/vList2"/>
    <dgm:cxn modelId="{96946737-2CFE-4C58-BEEC-5F331A878155}" srcId="{411840B6-C591-4423-802C-B268C24188BC}" destId="{2352C2C4-DFE7-4E62-AC2A-49F3D8536173}" srcOrd="0" destOrd="0" parTransId="{76A4B774-4775-49FA-B3D8-6FE2DDAB3137}" sibTransId="{97C5399C-D7C8-4C32-9C04-A3AF93051D98}"/>
    <dgm:cxn modelId="{97376F5E-6C7F-45AA-B683-6A21CCEB36D6}" srcId="{C88CF2DA-9BDE-4A39-8C15-3C7C72ADC719}" destId="{79F5BF86-3FDA-4065-B180-8AC1FA004E10}" srcOrd="1" destOrd="0" parTransId="{C7BFC6FF-6577-4DDD-AE5F-3717E046F18E}" sibTransId="{9977C571-A537-44C1-8E65-DB77860EA56F}"/>
    <dgm:cxn modelId="{7588D75E-9A53-4D23-9E4A-30D12CE05828}" type="presOf" srcId="{55DE4624-CA52-418E-B112-783C80F2BD78}" destId="{6B3D3727-E238-41E9-8652-4D5247528BD6}" srcOrd="0" destOrd="1" presId="urn:microsoft.com/office/officeart/2005/8/layout/vList2"/>
    <dgm:cxn modelId="{F77B1348-831E-4045-8CC9-BE50C34FDF61}" srcId="{411840B6-C591-4423-802C-B268C24188BC}" destId="{55DE4624-CA52-418E-B112-783C80F2BD78}" srcOrd="1" destOrd="0" parTransId="{791AD197-57BB-42F8-A055-046C1E60403C}" sibTransId="{E373E61A-BC9C-44E7-90C8-053D091CAF96}"/>
    <dgm:cxn modelId="{6BA33276-7CE1-41C1-8B66-DA08F7B93FCC}" srcId="{B1059B3D-DEC4-4500-BC8B-4D7D3B8BCC11}" destId="{C88CF2DA-9BDE-4A39-8C15-3C7C72ADC719}" srcOrd="0" destOrd="0" parTransId="{7594B2B2-4402-4BCA-8B23-F6CD7A5E9254}" sibTransId="{FBDE795A-B0B1-459F-9EB4-9B5ADD20971D}"/>
    <dgm:cxn modelId="{FFC28479-61E3-46E6-BE98-A60A47D0D370}" type="presOf" srcId="{D68B1885-DF10-4C67-8E6D-C757FB40AE5A}" destId="{D8754A36-5DC8-45DA-A654-E88D246C53C4}" srcOrd="0" destOrd="0" presId="urn:microsoft.com/office/officeart/2005/8/layout/vList2"/>
    <dgm:cxn modelId="{54C1C6A4-9AB5-4BAA-A39C-DFC0CCF77DF9}" srcId="{B1059B3D-DEC4-4500-BC8B-4D7D3B8BCC11}" destId="{411840B6-C591-4423-802C-B268C24188BC}" srcOrd="1" destOrd="0" parTransId="{8E2515F9-B2D5-40BD-8CBC-984060599335}" sibTransId="{62C14A03-28EC-4BDA-9B4B-30BFA726B866}"/>
    <dgm:cxn modelId="{1B10E3A5-EDB1-4AC8-9798-F799AA30C8E6}" type="presOf" srcId="{411840B6-C591-4423-802C-B268C24188BC}" destId="{855746D9-198E-485A-911E-E0F138C8454A}" srcOrd="0" destOrd="0" presId="urn:microsoft.com/office/officeart/2005/8/layout/vList2"/>
    <dgm:cxn modelId="{634BBDB8-D190-42E7-9619-C82536D6280C}" type="presOf" srcId="{2352C2C4-DFE7-4E62-AC2A-49F3D8536173}" destId="{6B3D3727-E238-41E9-8652-4D5247528BD6}" srcOrd="0" destOrd="0" presId="urn:microsoft.com/office/officeart/2005/8/layout/vList2"/>
    <dgm:cxn modelId="{088718C4-5E7E-4D56-A346-F5FACF64E9D9}" type="presOf" srcId="{C88CF2DA-9BDE-4A39-8C15-3C7C72ADC719}" destId="{1BB0340C-A6C0-451A-8905-A5C21D7AA5F2}" srcOrd="0" destOrd="0" presId="urn:microsoft.com/office/officeart/2005/8/layout/vList2"/>
    <dgm:cxn modelId="{B3022EDC-DAF7-4F7E-8CA2-313373A028BA}" srcId="{C88CF2DA-9BDE-4A39-8C15-3C7C72ADC719}" destId="{D68B1885-DF10-4C67-8E6D-C757FB40AE5A}" srcOrd="0" destOrd="0" parTransId="{9F5823F0-6BAF-4CA3-83C1-04301FED59F7}" sibTransId="{0AF1BCB1-D357-4EF0-9A94-72D9D09E3D1A}"/>
    <dgm:cxn modelId="{53334976-8452-4659-A3FA-737D841C2F94}" type="presParOf" srcId="{2C99040D-4826-4C96-862B-6696E12C4651}" destId="{1BB0340C-A6C0-451A-8905-A5C21D7AA5F2}" srcOrd="0" destOrd="0" presId="urn:microsoft.com/office/officeart/2005/8/layout/vList2"/>
    <dgm:cxn modelId="{6864307C-1EC1-4451-AC9C-CB1A54D10BEB}" type="presParOf" srcId="{2C99040D-4826-4C96-862B-6696E12C4651}" destId="{D8754A36-5DC8-45DA-A654-E88D246C53C4}" srcOrd="1" destOrd="0" presId="urn:microsoft.com/office/officeart/2005/8/layout/vList2"/>
    <dgm:cxn modelId="{04322541-0BB6-4B0E-A324-B2568A5F2460}" type="presParOf" srcId="{2C99040D-4826-4C96-862B-6696E12C4651}" destId="{855746D9-198E-485A-911E-E0F138C8454A}" srcOrd="2" destOrd="0" presId="urn:microsoft.com/office/officeart/2005/8/layout/vList2"/>
    <dgm:cxn modelId="{4AFD33AF-E4BE-4B5A-82F5-820911E77E17}" type="presParOf" srcId="{2C99040D-4826-4C96-862B-6696E12C4651}" destId="{6B3D3727-E238-41E9-8652-4D5247528BD6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E834432-2599-44F1-8BF8-B697A4251D74}">
      <dsp:nvSpPr>
        <dsp:cNvPr id="0" name=""/>
        <dsp:cNvSpPr/>
      </dsp:nvSpPr>
      <dsp:spPr>
        <a:xfrm>
          <a:off x="0" y="235474"/>
          <a:ext cx="10747022" cy="1216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>
              <a:latin typeface="+mj-lt"/>
            </a:rPr>
            <a:t>Outline</a:t>
          </a:r>
          <a:endParaRPr lang="en-US" sz="4400" kern="1200" dirty="0">
            <a:latin typeface="+mj-lt"/>
          </a:endParaRPr>
        </a:p>
      </dsp:txBody>
      <dsp:txXfrm>
        <a:off x="59399" y="294873"/>
        <a:ext cx="10628224" cy="1098002"/>
      </dsp:txXfrm>
    </dsp:sp>
    <dsp:sp modelId="{A6F05DA7-F3E5-4E9A-A4B2-26CD9B323420}">
      <dsp:nvSpPr>
        <dsp:cNvPr id="0" name=""/>
        <dsp:cNvSpPr/>
      </dsp:nvSpPr>
      <dsp:spPr>
        <a:xfrm>
          <a:off x="0" y="1847383"/>
          <a:ext cx="10747022" cy="36328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1218" tIns="40640" rIns="227584" bIns="40640" numCol="1" spcCol="1270" anchor="t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3200" kern="1200" dirty="0">
              <a:latin typeface="+mj-lt"/>
            </a:rPr>
            <a:t>Introduction</a:t>
          </a:r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3200" kern="1200">
              <a:latin typeface="+mj-lt"/>
            </a:rPr>
            <a:t>Problem Statement</a:t>
          </a:r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3200" kern="1200" dirty="0">
              <a:latin typeface="+mj-lt"/>
            </a:rPr>
            <a:t>Proposed Solution</a:t>
          </a:r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3200" kern="1200">
              <a:latin typeface="+mj-lt"/>
            </a:rPr>
            <a:t>Aim &amp; Objectives</a:t>
          </a:r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3200" kern="1200" dirty="0">
              <a:latin typeface="+mj-lt"/>
            </a:rPr>
            <a:t>Methodology</a:t>
          </a:r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3200" kern="1200" dirty="0">
              <a:latin typeface="+mj-lt"/>
            </a:rPr>
            <a:t>Availability of Components</a:t>
          </a:r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3200" kern="1200" dirty="0">
              <a:latin typeface="+mj-lt"/>
            </a:rPr>
            <a:t>Expected Results and Testing</a:t>
          </a:r>
        </a:p>
      </dsp:txBody>
      <dsp:txXfrm>
        <a:off x="0" y="1847383"/>
        <a:ext cx="10747022" cy="3632850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B0340C-A6C0-451A-8905-A5C21D7AA5F2}">
      <dsp:nvSpPr>
        <dsp:cNvPr id="0" name=""/>
        <dsp:cNvSpPr/>
      </dsp:nvSpPr>
      <dsp:spPr>
        <a:xfrm>
          <a:off x="0" y="0"/>
          <a:ext cx="10515600" cy="65285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solidFill>
                <a:prstClr val="white"/>
              </a:solidFill>
              <a:latin typeface="Times New Roman"/>
              <a:ea typeface="+mn-ea"/>
              <a:cs typeface="+mn-cs"/>
            </a:rPr>
            <a:t>Software Interface (LabVIEW)</a:t>
          </a:r>
        </a:p>
      </dsp:txBody>
      <dsp:txXfrm>
        <a:off x="31870" y="31870"/>
        <a:ext cx="10451860" cy="589119"/>
      </dsp:txXfrm>
    </dsp:sp>
    <dsp:sp modelId="{D8754A36-5DC8-45DA-A654-E88D246C53C4}">
      <dsp:nvSpPr>
        <dsp:cNvPr id="0" name=""/>
        <dsp:cNvSpPr/>
      </dsp:nvSpPr>
      <dsp:spPr>
        <a:xfrm>
          <a:off x="0" y="657404"/>
          <a:ext cx="10515600" cy="6417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25400" rIns="142240" bIns="2540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imes New Roman"/>
              <a:ea typeface="+mn-ea"/>
              <a:cs typeface="+mn-cs"/>
            </a:rPr>
            <a:t>Reads sensor data processed by the PCB and </a:t>
          </a:r>
          <a:r>
            <a:rPr lang="en-US" sz="2000" kern="1200" dirty="0" err="1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imes New Roman"/>
              <a:ea typeface="+mn-ea"/>
              <a:cs typeface="+mn-cs"/>
            </a:rPr>
            <a:t>MyRIO</a:t>
          </a:r>
          <a:r>
            <a:rPr lang="en-US" sz="20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imes New Roman"/>
              <a:ea typeface="+mn-ea"/>
              <a:cs typeface="+mn-cs"/>
            </a:rPr>
            <a:t>.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imes New Roman"/>
              <a:ea typeface="+mn-ea"/>
              <a:cs typeface="+mn-cs"/>
            </a:rPr>
            <a:t>Ensures smooth integration between hardware and virtual tools.</a:t>
          </a:r>
        </a:p>
      </dsp:txBody>
      <dsp:txXfrm>
        <a:off x="0" y="657404"/>
        <a:ext cx="10515600" cy="641700"/>
      </dsp:txXfrm>
    </dsp:sp>
    <dsp:sp modelId="{855746D9-198E-485A-911E-E0F138C8454A}">
      <dsp:nvSpPr>
        <dsp:cNvPr id="0" name=""/>
        <dsp:cNvSpPr/>
      </dsp:nvSpPr>
      <dsp:spPr>
        <a:xfrm>
          <a:off x="0" y="1299104"/>
          <a:ext cx="10515600" cy="65285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solidFill>
                <a:prstClr val="white"/>
              </a:solidFill>
              <a:latin typeface="Times New Roman"/>
              <a:ea typeface="+mn-ea"/>
              <a:cs typeface="+mn-cs"/>
            </a:rPr>
            <a:t>Android App for Monitoring</a:t>
          </a:r>
        </a:p>
      </dsp:txBody>
      <dsp:txXfrm>
        <a:off x="31870" y="1330974"/>
        <a:ext cx="10451860" cy="589119"/>
      </dsp:txXfrm>
    </dsp:sp>
    <dsp:sp modelId="{6B3D3727-E238-41E9-8652-4D5247528BD6}">
      <dsp:nvSpPr>
        <dsp:cNvPr id="0" name=""/>
        <dsp:cNvSpPr/>
      </dsp:nvSpPr>
      <dsp:spPr>
        <a:xfrm>
          <a:off x="0" y="1951964"/>
          <a:ext cx="10515600" cy="6417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25400" rIns="142240" bIns="2540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imes New Roman"/>
              <a:ea typeface="+mn-ea"/>
              <a:cs typeface="+mn-cs"/>
            </a:rPr>
            <a:t>Facilitates remote monitoring of real-time data.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imes New Roman"/>
              <a:ea typeface="+mn-ea"/>
              <a:cs typeface="+mn-cs"/>
            </a:rPr>
            <a:t>Offers a user-friendly interface for system interaction.</a:t>
          </a:r>
        </a:p>
      </dsp:txBody>
      <dsp:txXfrm>
        <a:off x="0" y="1951964"/>
        <a:ext cx="10515600" cy="641700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AFBE25-DF94-45A6-9EC5-FD58C7F99F2E}">
      <dsp:nvSpPr>
        <dsp:cNvPr id="0" name=""/>
        <dsp:cNvSpPr/>
      </dsp:nvSpPr>
      <dsp:spPr>
        <a:xfrm>
          <a:off x="0" y="1255"/>
          <a:ext cx="10515600" cy="65637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latin typeface="+mj-lt"/>
            </a:rPr>
            <a:t>PC for Local Processing</a:t>
          </a:r>
        </a:p>
      </dsp:txBody>
      <dsp:txXfrm>
        <a:off x="32041" y="33296"/>
        <a:ext cx="10451518" cy="592288"/>
      </dsp:txXfrm>
    </dsp:sp>
    <dsp:sp modelId="{8993B88A-B4BC-4B83-8FC5-8C17CCC998D6}">
      <dsp:nvSpPr>
        <dsp:cNvPr id="0" name=""/>
        <dsp:cNvSpPr/>
      </dsp:nvSpPr>
      <dsp:spPr>
        <a:xfrm>
          <a:off x="0" y="657625"/>
          <a:ext cx="10515600" cy="5464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30480" rIns="170688" bIns="3048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4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imes New Roman"/>
              <a:ea typeface="+mn-ea"/>
              <a:cs typeface="+mn-cs"/>
            </a:rPr>
            <a:t>Hosts data analysis and visualization using software tools.</a:t>
          </a:r>
        </a:p>
      </dsp:txBody>
      <dsp:txXfrm>
        <a:off x="0" y="657625"/>
        <a:ext cx="10515600" cy="546480"/>
      </dsp:txXfrm>
    </dsp:sp>
    <dsp:sp modelId="{4BBEB50F-3E89-4F5C-9778-CCDE048A6A48}">
      <dsp:nvSpPr>
        <dsp:cNvPr id="0" name=""/>
        <dsp:cNvSpPr/>
      </dsp:nvSpPr>
      <dsp:spPr>
        <a:xfrm>
          <a:off x="0" y="1204105"/>
          <a:ext cx="10515600" cy="65637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solidFill>
                <a:prstClr val="white"/>
              </a:solidFill>
              <a:latin typeface="Times New Roman"/>
              <a:ea typeface="+mn-ea"/>
              <a:cs typeface="+mn-cs"/>
            </a:rPr>
            <a:t>Data Flow</a:t>
          </a:r>
        </a:p>
      </dsp:txBody>
      <dsp:txXfrm>
        <a:off x="32041" y="1236146"/>
        <a:ext cx="10451518" cy="592288"/>
      </dsp:txXfrm>
    </dsp:sp>
    <dsp:sp modelId="{8CF75871-6BE1-4E66-86EE-B22249C7E284}">
      <dsp:nvSpPr>
        <dsp:cNvPr id="0" name=""/>
        <dsp:cNvSpPr/>
      </dsp:nvSpPr>
      <dsp:spPr>
        <a:xfrm>
          <a:off x="0" y="1860475"/>
          <a:ext cx="10515600" cy="10929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30480" rIns="170688" bIns="3048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4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imes New Roman"/>
              <a:ea typeface="+mn-ea"/>
              <a:cs typeface="+mn-cs"/>
            </a:rPr>
            <a:t>Sensors send real-time data to PCBs.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4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imes New Roman"/>
              <a:ea typeface="+mn-ea"/>
              <a:cs typeface="+mn-cs"/>
            </a:rPr>
            <a:t>Data is routed to the NI </a:t>
          </a:r>
          <a:r>
            <a:rPr lang="en-US" sz="2400" kern="1200" dirty="0" err="1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imes New Roman"/>
              <a:ea typeface="+mn-ea"/>
              <a:cs typeface="+mn-cs"/>
            </a:rPr>
            <a:t>MyRIO</a:t>
          </a:r>
          <a:r>
            <a:rPr lang="en-US" sz="24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imes New Roman"/>
              <a:ea typeface="+mn-ea"/>
              <a:cs typeface="+mn-cs"/>
            </a:rPr>
            <a:t>, which transmits it to a PC through a USB interface.</a:t>
          </a:r>
        </a:p>
      </dsp:txBody>
      <dsp:txXfrm>
        <a:off x="0" y="1860475"/>
        <a:ext cx="10515600" cy="1092960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4DF89BD-7552-4430-BFFA-47C8F4C613D8}">
      <dsp:nvSpPr>
        <dsp:cNvPr id="0" name=""/>
        <dsp:cNvSpPr/>
      </dsp:nvSpPr>
      <dsp:spPr>
        <a:xfrm>
          <a:off x="0" y="5922"/>
          <a:ext cx="10236199" cy="64583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solidFill>
                <a:prstClr val="white"/>
              </a:solidFill>
              <a:latin typeface="Times New Roman"/>
              <a:ea typeface="+mn-ea"/>
              <a:cs typeface="+mn-cs"/>
            </a:rPr>
            <a:t>PCB (Printed Circuit Board)</a:t>
          </a:r>
        </a:p>
      </dsp:txBody>
      <dsp:txXfrm>
        <a:off x="31527" y="37449"/>
        <a:ext cx="10173145" cy="582785"/>
      </dsp:txXfrm>
    </dsp:sp>
    <dsp:sp modelId="{69FF9241-FF08-4E0C-A5A7-599A84B3FAC3}">
      <dsp:nvSpPr>
        <dsp:cNvPr id="0" name=""/>
        <dsp:cNvSpPr/>
      </dsp:nvSpPr>
      <dsp:spPr>
        <a:xfrm>
          <a:off x="0" y="651762"/>
          <a:ext cx="10236199" cy="3974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4999" tIns="30480" rIns="170688" bIns="3048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4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imes New Roman"/>
              <a:ea typeface="+mn-ea"/>
              <a:cs typeface="+mn-cs"/>
            </a:rPr>
            <a:t>Custom-designed PCBs manufacturers in South Korea.</a:t>
          </a:r>
        </a:p>
      </dsp:txBody>
      <dsp:txXfrm>
        <a:off x="0" y="651762"/>
        <a:ext cx="10236199" cy="397440"/>
      </dsp:txXfrm>
    </dsp:sp>
    <dsp:sp modelId="{E69F4C1E-006B-49C7-8950-59AB84B850AA}">
      <dsp:nvSpPr>
        <dsp:cNvPr id="0" name=""/>
        <dsp:cNvSpPr/>
      </dsp:nvSpPr>
      <dsp:spPr>
        <a:xfrm>
          <a:off x="0" y="1049202"/>
          <a:ext cx="10236199" cy="64583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solidFill>
                <a:prstClr val="white"/>
              </a:solidFill>
              <a:latin typeface="Times New Roman"/>
              <a:ea typeface="+mn-ea"/>
              <a:cs typeface="+mn-cs"/>
            </a:rPr>
            <a:t>Commercial Sensors</a:t>
          </a:r>
        </a:p>
      </dsp:txBody>
      <dsp:txXfrm>
        <a:off x="31527" y="1080729"/>
        <a:ext cx="10173145" cy="582785"/>
      </dsp:txXfrm>
    </dsp:sp>
    <dsp:sp modelId="{19710BA0-B9A1-411D-923E-C9C816B6EED4}">
      <dsp:nvSpPr>
        <dsp:cNvPr id="0" name=""/>
        <dsp:cNvSpPr/>
      </dsp:nvSpPr>
      <dsp:spPr>
        <a:xfrm>
          <a:off x="0" y="1695042"/>
          <a:ext cx="10236199" cy="3974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4999" tIns="30480" rIns="170688" bIns="3048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4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imes New Roman"/>
              <a:ea typeface="+mn-ea"/>
              <a:cs typeface="+mn-cs"/>
            </a:rPr>
            <a:t>Sourced from South Korea</a:t>
          </a:r>
        </a:p>
      </dsp:txBody>
      <dsp:txXfrm>
        <a:off x="0" y="1695042"/>
        <a:ext cx="10236199" cy="397440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4DF89BD-7552-4430-BFFA-47C8F4C613D8}">
      <dsp:nvSpPr>
        <dsp:cNvPr id="0" name=""/>
        <dsp:cNvSpPr/>
      </dsp:nvSpPr>
      <dsp:spPr>
        <a:xfrm>
          <a:off x="0" y="1043"/>
          <a:ext cx="10236200" cy="57457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latin typeface="+mj-lt"/>
            </a:rPr>
            <a:t>PC (Personal Computer)</a:t>
          </a:r>
        </a:p>
      </dsp:txBody>
      <dsp:txXfrm>
        <a:off x="28049" y="29092"/>
        <a:ext cx="10180102" cy="518481"/>
      </dsp:txXfrm>
    </dsp:sp>
    <dsp:sp modelId="{69FF9241-FF08-4E0C-A5A7-599A84B3FAC3}">
      <dsp:nvSpPr>
        <dsp:cNvPr id="0" name=""/>
        <dsp:cNvSpPr/>
      </dsp:nvSpPr>
      <dsp:spPr>
        <a:xfrm>
          <a:off x="0" y="575623"/>
          <a:ext cx="10236200" cy="6171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4999" tIns="30480" rIns="170688" bIns="3048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400" kern="1200" dirty="0">
              <a:latin typeface="+mj-lt"/>
            </a:rPr>
            <a:t>Available in our labs for processing, analyzing, and visualizing real-time sensor data.</a:t>
          </a:r>
        </a:p>
      </dsp:txBody>
      <dsp:txXfrm>
        <a:off x="0" y="575623"/>
        <a:ext cx="10236200" cy="617199"/>
      </dsp:txXfrm>
    </dsp:sp>
    <dsp:sp modelId="{E69F4C1E-006B-49C7-8950-59AB84B850AA}">
      <dsp:nvSpPr>
        <dsp:cNvPr id="0" name=""/>
        <dsp:cNvSpPr/>
      </dsp:nvSpPr>
      <dsp:spPr>
        <a:xfrm>
          <a:off x="0" y="1192822"/>
          <a:ext cx="10236200" cy="57457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solidFill>
                <a:prstClr val="white"/>
              </a:solidFill>
              <a:latin typeface="Times New Roman"/>
              <a:ea typeface="+mn-ea"/>
              <a:cs typeface="+mn-cs"/>
            </a:rPr>
            <a:t>NI </a:t>
          </a:r>
          <a:r>
            <a:rPr lang="en-US" sz="2800" kern="1200" dirty="0" err="1">
              <a:solidFill>
                <a:prstClr val="white"/>
              </a:solidFill>
              <a:latin typeface="Times New Roman"/>
              <a:ea typeface="+mn-ea"/>
              <a:cs typeface="+mn-cs"/>
            </a:rPr>
            <a:t>MyRIO</a:t>
          </a:r>
          <a:endParaRPr lang="en-US" sz="2800" kern="1200" dirty="0">
            <a:solidFill>
              <a:prstClr val="white"/>
            </a:solidFill>
            <a:latin typeface="Times New Roman"/>
            <a:ea typeface="+mn-ea"/>
            <a:cs typeface="+mn-cs"/>
          </a:endParaRPr>
        </a:p>
      </dsp:txBody>
      <dsp:txXfrm>
        <a:off x="28049" y="1220871"/>
        <a:ext cx="10180102" cy="518481"/>
      </dsp:txXfrm>
    </dsp:sp>
    <dsp:sp modelId="{19710BA0-B9A1-411D-923E-C9C816B6EED4}">
      <dsp:nvSpPr>
        <dsp:cNvPr id="0" name=""/>
        <dsp:cNvSpPr/>
      </dsp:nvSpPr>
      <dsp:spPr>
        <a:xfrm>
          <a:off x="0" y="1767402"/>
          <a:ext cx="10236200" cy="6171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4999" tIns="30480" rIns="170688" bIns="3048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4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imes New Roman"/>
              <a:ea typeface="+mn-ea"/>
              <a:cs typeface="+mn-cs"/>
            </a:rPr>
            <a:t>Available in our labs, providing a reliable platform for data acquisition and processing.</a:t>
          </a:r>
        </a:p>
      </dsp:txBody>
      <dsp:txXfrm>
        <a:off x="0" y="1767402"/>
        <a:ext cx="10236200" cy="617199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513DCE-7DF6-4884-B36B-E8C1CEA1E83E}">
      <dsp:nvSpPr>
        <dsp:cNvPr id="0" name=""/>
        <dsp:cNvSpPr/>
      </dsp:nvSpPr>
      <dsp:spPr>
        <a:xfrm>
          <a:off x="0" y="385657"/>
          <a:ext cx="10515600" cy="1247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6127" tIns="499872" rIns="816127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>
              <a:latin typeface="+mj-lt"/>
            </a:rPr>
            <a:t>Each channel Supports one Sensor (Sensor 1, Sensor 2, Sensor 3, Sensor 4).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>
              <a:latin typeface="+mj-lt"/>
            </a:rPr>
            <a:t>Each channel displays real-time voltage vs. time plots for sensor data.</a:t>
          </a:r>
        </a:p>
      </dsp:txBody>
      <dsp:txXfrm>
        <a:off x="0" y="385657"/>
        <a:ext cx="10515600" cy="1247400"/>
      </dsp:txXfrm>
    </dsp:sp>
    <dsp:sp modelId="{BD61FC5E-86AF-42AD-AA61-C7A2E02402AE}">
      <dsp:nvSpPr>
        <dsp:cNvPr id="0" name=""/>
        <dsp:cNvSpPr/>
      </dsp:nvSpPr>
      <dsp:spPr>
        <a:xfrm>
          <a:off x="525780" y="31417"/>
          <a:ext cx="7360920" cy="7084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latin typeface="+mj-lt"/>
            </a:rPr>
            <a:t>Monitoring Channels</a:t>
          </a:r>
        </a:p>
      </dsp:txBody>
      <dsp:txXfrm>
        <a:off x="560365" y="66002"/>
        <a:ext cx="7291750" cy="639310"/>
      </dsp:txXfrm>
    </dsp:sp>
    <dsp:sp modelId="{F1001F8C-82FA-440E-922A-30D7E1CCF1BB}">
      <dsp:nvSpPr>
        <dsp:cNvPr id="0" name=""/>
        <dsp:cNvSpPr/>
      </dsp:nvSpPr>
      <dsp:spPr>
        <a:xfrm>
          <a:off x="0" y="2116897"/>
          <a:ext cx="10515600" cy="1171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6127" tIns="499872" rIns="816127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imes New Roman"/>
              <a:ea typeface="+mn-ea"/>
              <a:cs typeface="+mn-cs"/>
            </a:rPr>
            <a:t>Includes a calibration interface to set voltage and timing for each sensor port (Port A and Port B).</a:t>
          </a:r>
        </a:p>
      </dsp:txBody>
      <dsp:txXfrm>
        <a:off x="0" y="2116897"/>
        <a:ext cx="10515600" cy="1171800"/>
      </dsp:txXfrm>
    </dsp:sp>
    <dsp:sp modelId="{EC553CDB-1FFB-4F5C-A21C-4E224C3FFE81}">
      <dsp:nvSpPr>
        <dsp:cNvPr id="0" name=""/>
        <dsp:cNvSpPr/>
      </dsp:nvSpPr>
      <dsp:spPr>
        <a:xfrm>
          <a:off x="525780" y="1762658"/>
          <a:ext cx="7360920" cy="7084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solidFill>
                <a:prstClr val="white"/>
              </a:solidFill>
              <a:latin typeface="Times New Roman"/>
              <a:ea typeface="+mn-ea"/>
              <a:cs typeface="+mn-cs"/>
            </a:rPr>
            <a:t>Sensor Calibration</a:t>
          </a:r>
        </a:p>
      </dsp:txBody>
      <dsp:txXfrm>
        <a:off x="560365" y="1797243"/>
        <a:ext cx="7291750" cy="639310"/>
      </dsp:txXfrm>
    </dsp:sp>
    <dsp:sp modelId="{452C9B59-3AC7-4D3A-9A75-F8830B27735B}">
      <dsp:nvSpPr>
        <dsp:cNvPr id="0" name=""/>
        <dsp:cNvSpPr/>
      </dsp:nvSpPr>
      <dsp:spPr>
        <a:xfrm>
          <a:off x="0" y="3772538"/>
          <a:ext cx="10515600" cy="1549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6127" tIns="499872" rIns="816127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>
              <a:latin typeface="+mj-lt"/>
            </a:rPr>
            <a:t>Allows manual configuration of:</a:t>
          </a:r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>
              <a:latin typeface="+mj-lt"/>
            </a:rPr>
            <a:t>Voltage range (0–2.5 V) for sensors.</a:t>
          </a:r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>
              <a:latin typeface="+mj-lt"/>
            </a:rPr>
            <a:t>Cycle time (milliseconds) for accurate data sampling.</a:t>
          </a:r>
        </a:p>
      </dsp:txBody>
      <dsp:txXfrm>
        <a:off x="0" y="3772538"/>
        <a:ext cx="10515600" cy="1549800"/>
      </dsp:txXfrm>
    </dsp:sp>
    <dsp:sp modelId="{4D8A7E5A-300F-42C1-989F-A918BEEF2326}">
      <dsp:nvSpPr>
        <dsp:cNvPr id="0" name=""/>
        <dsp:cNvSpPr/>
      </dsp:nvSpPr>
      <dsp:spPr>
        <a:xfrm>
          <a:off x="525780" y="3418298"/>
          <a:ext cx="7360920" cy="7084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solidFill>
                <a:prstClr val="white"/>
              </a:solidFill>
              <a:latin typeface="Times New Roman"/>
              <a:ea typeface="+mn-ea"/>
              <a:cs typeface="+mn-cs"/>
            </a:rPr>
            <a:t>Data Input and Configuration</a:t>
          </a:r>
        </a:p>
      </dsp:txBody>
      <dsp:txXfrm>
        <a:off x="560365" y="3452883"/>
        <a:ext cx="7291750" cy="639310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513DCE-7DF6-4884-B36B-E8C1CEA1E83E}">
      <dsp:nvSpPr>
        <dsp:cNvPr id="0" name=""/>
        <dsp:cNvSpPr/>
      </dsp:nvSpPr>
      <dsp:spPr>
        <a:xfrm>
          <a:off x="0" y="426787"/>
          <a:ext cx="10515600" cy="119542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6127" tIns="479044" rIns="816127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>
              <a:latin typeface="+mj-lt"/>
            </a:rPr>
            <a:t>Real-time plotting of sensor output for visualization.</a:t>
          </a:r>
          <a:endParaRPr lang="en-US" sz="2000" kern="1200" dirty="0">
            <a:latin typeface="+mj-lt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>
              <a:latin typeface="+mj-lt"/>
            </a:rPr>
            <a:t>Offers tools for reading, writing, and plotting data during operation.</a:t>
          </a:r>
        </a:p>
      </dsp:txBody>
      <dsp:txXfrm>
        <a:off x="0" y="426787"/>
        <a:ext cx="10515600" cy="1195424"/>
      </dsp:txXfrm>
    </dsp:sp>
    <dsp:sp modelId="{BD61FC5E-86AF-42AD-AA61-C7A2E02402AE}">
      <dsp:nvSpPr>
        <dsp:cNvPr id="0" name=""/>
        <dsp:cNvSpPr/>
      </dsp:nvSpPr>
      <dsp:spPr>
        <a:xfrm>
          <a:off x="525780" y="87307"/>
          <a:ext cx="7360920" cy="6789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latin typeface="+mj-lt"/>
            </a:rPr>
            <a:t>Data Plotting</a:t>
          </a:r>
        </a:p>
      </dsp:txBody>
      <dsp:txXfrm>
        <a:off x="558924" y="120451"/>
        <a:ext cx="7294632" cy="612672"/>
      </dsp:txXfrm>
    </dsp:sp>
    <dsp:sp modelId="{F1001F8C-82FA-440E-922A-30D7E1CCF1BB}">
      <dsp:nvSpPr>
        <dsp:cNvPr id="0" name=""/>
        <dsp:cNvSpPr/>
      </dsp:nvSpPr>
      <dsp:spPr>
        <a:xfrm>
          <a:off x="0" y="2085893"/>
          <a:ext cx="10515600" cy="152144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6127" tIns="479044" rIns="816127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imes New Roman"/>
              <a:ea typeface="+mn-ea"/>
              <a:cs typeface="+mn-cs"/>
            </a:rPr>
            <a:t>Equipped with a start/stop measurement button for user convenience.</a:t>
          </a:r>
          <a:endParaRPr lang="en-US" sz="20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Times New Roman"/>
            <a:ea typeface="+mn-ea"/>
            <a:cs typeface="+mn-cs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imes New Roman"/>
              <a:ea typeface="+mn-ea"/>
              <a:cs typeface="+mn-cs"/>
            </a:rPr>
            <a:t>Provides file management options to save and load data configurations.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0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Times New Roman"/>
            <a:ea typeface="+mn-ea"/>
            <a:cs typeface="+mn-cs"/>
          </a:endParaRPr>
        </a:p>
      </dsp:txBody>
      <dsp:txXfrm>
        <a:off x="0" y="2085893"/>
        <a:ext cx="10515600" cy="1521449"/>
      </dsp:txXfrm>
    </dsp:sp>
    <dsp:sp modelId="{EC553CDB-1FFB-4F5C-A21C-4E224C3FFE81}">
      <dsp:nvSpPr>
        <dsp:cNvPr id="0" name=""/>
        <dsp:cNvSpPr/>
      </dsp:nvSpPr>
      <dsp:spPr>
        <a:xfrm>
          <a:off x="525780" y="1746412"/>
          <a:ext cx="7360920" cy="6789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solidFill>
                <a:prstClr val="white"/>
              </a:solidFill>
              <a:latin typeface="Times New Roman"/>
              <a:ea typeface="+mn-ea"/>
              <a:cs typeface="+mn-cs"/>
            </a:rPr>
            <a:t>Measurement Control</a:t>
          </a:r>
        </a:p>
      </dsp:txBody>
      <dsp:txXfrm>
        <a:off x="558924" y="1779556"/>
        <a:ext cx="7294632" cy="612672"/>
      </dsp:txXfrm>
    </dsp:sp>
    <dsp:sp modelId="{452C9B59-3AC7-4D3A-9A75-F8830B27735B}">
      <dsp:nvSpPr>
        <dsp:cNvPr id="0" name=""/>
        <dsp:cNvSpPr/>
      </dsp:nvSpPr>
      <dsp:spPr>
        <a:xfrm>
          <a:off x="0" y="4071023"/>
          <a:ext cx="10515600" cy="119542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6127" tIns="479044" rIns="816127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>
              <a:latin typeface="+mj-lt"/>
            </a:rPr>
            <a:t>Intuitive interface designed for easy navigation and control.</a:t>
          </a:r>
          <a:endParaRPr lang="en-US" sz="2000" kern="1200" dirty="0">
            <a:latin typeface="+mj-lt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>
              <a:latin typeface="+mj-lt"/>
            </a:rPr>
            <a:t>Displays a view of active sensor operations and outputs.</a:t>
          </a:r>
        </a:p>
      </dsp:txBody>
      <dsp:txXfrm>
        <a:off x="0" y="4071023"/>
        <a:ext cx="10515600" cy="1195424"/>
      </dsp:txXfrm>
    </dsp:sp>
    <dsp:sp modelId="{4D8A7E5A-300F-42C1-989F-A918BEEF2326}">
      <dsp:nvSpPr>
        <dsp:cNvPr id="0" name=""/>
        <dsp:cNvSpPr/>
      </dsp:nvSpPr>
      <dsp:spPr>
        <a:xfrm>
          <a:off x="525780" y="3731543"/>
          <a:ext cx="7360920" cy="6789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solidFill>
                <a:prstClr val="white"/>
              </a:solidFill>
              <a:latin typeface="Times New Roman"/>
              <a:ea typeface="+mn-ea"/>
              <a:cs typeface="+mn-cs"/>
            </a:rPr>
            <a:t>User Interface</a:t>
          </a:r>
        </a:p>
      </dsp:txBody>
      <dsp:txXfrm>
        <a:off x="558924" y="3764687"/>
        <a:ext cx="7294632" cy="612672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C65C6F5-3401-4D62-8D3A-C359184579FA}">
      <dsp:nvSpPr>
        <dsp:cNvPr id="0" name=""/>
        <dsp:cNvSpPr/>
      </dsp:nvSpPr>
      <dsp:spPr>
        <a:xfrm>
          <a:off x="0" y="0"/>
          <a:ext cx="10854266" cy="5382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latin typeface="+mj-lt"/>
            </a:rPr>
            <a:t>PCB Board Specifications</a:t>
          </a:r>
        </a:p>
      </dsp:txBody>
      <dsp:txXfrm>
        <a:off x="26273" y="26273"/>
        <a:ext cx="10801720" cy="485654"/>
      </dsp:txXfrm>
    </dsp:sp>
    <dsp:sp modelId="{2703CBEF-7C31-41D6-A164-452215D99F6D}">
      <dsp:nvSpPr>
        <dsp:cNvPr id="0" name=""/>
        <dsp:cNvSpPr/>
      </dsp:nvSpPr>
      <dsp:spPr>
        <a:xfrm>
          <a:off x="0" y="545297"/>
          <a:ext cx="10854266" cy="9760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4623" tIns="25400" rIns="142240" bIns="2540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 dirty="0">
              <a:latin typeface="+mj-lt"/>
            </a:rPr>
            <a:t>4-Channel PCB Board supports 4 sensors for real-time monitoring.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 dirty="0">
              <a:latin typeface="+mj-lt"/>
            </a:rPr>
            <a:t>Powered by a 9V DC power supply with a voltage regulator IC for stable 4.4V output.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 dirty="0">
              <a:latin typeface="+mj-lt"/>
            </a:rPr>
            <a:t>Equipped with four operational amplifier ICs for sensor signal processing.</a:t>
          </a:r>
        </a:p>
      </dsp:txBody>
      <dsp:txXfrm>
        <a:off x="0" y="545297"/>
        <a:ext cx="10854266" cy="976005"/>
      </dsp:txXfrm>
    </dsp:sp>
    <dsp:sp modelId="{90493987-3D44-45E2-AE03-3776CECAC0FA}">
      <dsp:nvSpPr>
        <dsp:cNvPr id="0" name=""/>
        <dsp:cNvSpPr/>
      </dsp:nvSpPr>
      <dsp:spPr>
        <a:xfrm>
          <a:off x="0" y="1521302"/>
          <a:ext cx="10854266" cy="5382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prstClr val="white"/>
              </a:solidFill>
              <a:latin typeface="Times New Roman"/>
              <a:ea typeface="+mn-ea"/>
              <a:cs typeface="+mn-cs"/>
            </a:rPr>
            <a:t>Input and Output Features</a:t>
          </a:r>
        </a:p>
      </dsp:txBody>
      <dsp:txXfrm>
        <a:off x="26273" y="1547575"/>
        <a:ext cx="10801720" cy="485654"/>
      </dsp:txXfrm>
    </dsp:sp>
    <dsp:sp modelId="{F9D67415-6190-4DE2-A922-883937CC4253}">
      <dsp:nvSpPr>
        <dsp:cNvPr id="0" name=""/>
        <dsp:cNvSpPr/>
      </dsp:nvSpPr>
      <dsp:spPr>
        <a:xfrm>
          <a:off x="0" y="2059502"/>
          <a:ext cx="10854266" cy="6427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4623" tIns="25400" rIns="142240" bIns="2540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imes New Roman"/>
              <a:ea typeface="+mn-ea"/>
              <a:cs typeface="+mn-cs"/>
            </a:rPr>
            <a:t>4 Input Pins: Provide 0.65V to the sensor for stimulation.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imes New Roman"/>
              <a:ea typeface="+mn-ea"/>
              <a:cs typeface="+mn-cs"/>
            </a:rPr>
            <a:t>4 Output Channels: Deliver processed signals to the system for further analysis.</a:t>
          </a:r>
        </a:p>
      </dsp:txBody>
      <dsp:txXfrm>
        <a:off x="0" y="2059502"/>
        <a:ext cx="10854266" cy="642734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C65C6F5-3401-4D62-8D3A-C359184579FA}">
      <dsp:nvSpPr>
        <dsp:cNvPr id="0" name=""/>
        <dsp:cNvSpPr/>
      </dsp:nvSpPr>
      <dsp:spPr>
        <a:xfrm>
          <a:off x="0" y="33158"/>
          <a:ext cx="10854266" cy="52954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prstClr val="white"/>
              </a:solidFill>
              <a:latin typeface="Times New Roman"/>
              <a:ea typeface="+mn-ea"/>
              <a:cs typeface="+mn-cs"/>
            </a:rPr>
            <a:t>Signal Processing Flow</a:t>
          </a:r>
        </a:p>
      </dsp:txBody>
      <dsp:txXfrm>
        <a:off x="25850" y="59008"/>
        <a:ext cx="10802566" cy="477848"/>
      </dsp:txXfrm>
    </dsp:sp>
    <dsp:sp modelId="{2703CBEF-7C31-41D6-A164-452215D99F6D}">
      <dsp:nvSpPr>
        <dsp:cNvPr id="0" name=""/>
        <dsp:cNvSpPr/>
      </dsp:nvSpPr>
      <dsp:spPr>
        <a:xfrm>
          <a:off x="0" y="663046"/>
          <a:ext cx="10854266" cy="12782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4623" tIns="25400" rIns="142240" bIns="2540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imes New Roman"/>
              <a:ea typeface="+mn-ea"/>
              <a:cs typeface="+mn-cs"/>
            </a:rPr>
            <a:t>Current-to-Voltage Converter (CVC):- Converts nano-ampere signals to voltage.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imes New Roman"/>
              <a:ea typeface="+mn-ea"/>
              <a:cs typeface="+mn-cs"/>
            </a:rPr>
            <a:t>Amplifier:- Boosts the converted voltage for better signal strength.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imes New Roman"/>
              <a:ea typeface="+mn-ea"/>
              <a:cs typeface="+mn-cs"/>
            </a:rPr>
            <a:t>Low-Pass Filter:- Removes noise and ensures signal integrity.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imes New Roman"/>
              <a:ea typeface="+mn-ea"/>
              <a:cs typeface="+mn-cs"/>
            </a:rPr>
            <a:t>Analog-to-Digital Converter (ADC):- Converts the analog signal to digital format for output.</a:t>
          </a:r>
        </a:p>
      </dsp:txBody>
      <dsp:txXfrm>
        <a:off x="0" y="663046"/>
        <a:ext cx="10854266" cy="127822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67E58C2-5815-4D9F-8121-D8D3FAAE9B9F}">
      <dsp:nvSpPr>
        <dsp:cNvPr id="0" name=""/>
        <dsp:cNvSpPr/>
      </dsp:nvSpPr>
      <dsp:spPr>
        <a:xfrm>
          <a:off x="0" y="304138"/>
          <a:ext cx="5788378" cy="10489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9242" tIns="374904" rIns="449242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>
              <a:latin typeface="+mj-lt"/>
            </a:rPr>
            <a:t>The PCB board captures data from sensors integrated with system. </a:t>
          </a:r>
        </a:p>
      </dsp:txBody>
      <dsp:txXfrm>
        <a:off x="0" y="304138"/>
        <a:ext cx="5788378" cy="1048950"/>
      </dsp:txXfrm>
    </dsp:sp>
    <dsp:sp modelId="{56660B81-61D9-488B-8C6A-1B2069760837}">
      <dsp:nvSpPr>
        <dsp:cNvPr id="0" name=""/>
        <dsp:cNvSpPr/>
      </dsp:nvSpPr>
      <dsp:spPr>
        <a:xfrm>
          <a:off x="289418" y="38458"/>
          <a:ext cx="4051864" cy="5313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3151" tIns="0" rIns="153151" bIns="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latin typeface="+mj-lt"/>
            </a:rPr>
            <a:t>Data Acquisition</a:t>
          </a:r>
        </a:p>
      </dsp:txBody>
      <dsp:txXfrm>
        <a:off x="315357" y="64397"/>
        <a:ext cx="3999986" cy="479482"/>
      </dsp:txXfrm>
    </dsp:sp>
    <dsp:sp modelId="{45D604C6-0671-4588-9F16-93692A75F4AC}">
      <dsp:nvSpPr>
        <dsp:cNvPr id="0" name=""/>
        <dsp:cNvSpPr/>
      </dsp:nvSpPr>
      <dsp:spPr>
        <a:xfrm>
          <a:off x="0" y="1715968"/>
          <a:ext cx="5788378" cy="1927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9242" tIns="374904" rIns="449242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imes New Roman"/>
              <a:ea typeface="+mn-ea"/>
              <a:cs typeface="+mn-cs"/>
            </a:rPr>
            <a:t>The Software Interface processes raw sensor data from the PCB board.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imes New Roman"/>
              <a:ea typeface="+mn-ea"/>
              <a:cs typeface="+mn-cs"/>
            </a:rPr>
            <a:t>Data is converted into a readable format for further analysis.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900" kern="1200" dirty="0"/>
        </a:p>
      </dsp:txBody>
      <dsp:txXfrm>
        <a:off x="0" y="1715968"/>
        <a:ext cx="5788378" cy="1927800"/>
      </dsp:txXfrm>
    </dsp:sp>
    <dsp:sp modelId="{8CB79E31-ECCE-4C10-9E2A-71EB3FA6BEC6}">
      <dsp:nvSpPr>
        <dsp:cNvPr id="0" name=""/>
        <dsp:cNvSpPr/>
      </dsp:nvSpPr>
      <dsp:spPr>
        <a:xfrm>
          <a:off x="289418" y="1450288"/>
          <a:ext cx="4051864" cy="5313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3151" tIns="0" rIns="153151" bIns="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solidFill>
                <a:prstClr val="white"/>
              </a:solidFill>
              <a:latin typeface="Times New Roman"/>
              <a:ea typeface="+mn-ea"/>
              <a:cs typeface="+mn-cs"/>
            </a:rPr>
            <a:t>Data Processing</a:t>
          </a:r>
        </a:p>
      </dsp:txBody>
      <dsp:txXfrm>
        <a:off x="315357" y="1476227"/>
        <a:ext cx="3999986" cy="479482"/>
      </dsp:txXfrm>
    </dsp:sp>
    <dsp:sp modelId="{ACBE1ED4-BAD6-4464-8B15-D206EC981161}">
      <dsp:nvSpPr>
        <dsp:cNvPr id="0" name=""/>
        <dsp:cNvSpPr/>
      </dsp:nvSpPr>
      <dsp:spPr>
        <a:xfrm>
          <a:off x="0" y="4006649"/>
          <a:ext cx="5788378" cy="1927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9242" tIns="374904" rIns="449242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imes New Roman"/>
              <a:ea typeface="+mn-ea"/>
              <a:cs typeface="+mn-cs"/>
            </a:rPr>
            <a:t>The system writes sensor data to a PC for real-time monitoring.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imes New Roman"/>
              <a:ea typeface="+mn-ea"/>
              <a:cs typeface="+mn-cs"/>
            </a:rPr>
            <a:t>Ensures accurate and consistent data flow for monitoring and control.</a:t>
          </a:r>
        </a:p>
        <a:p>
          <a:pPr marL="171450" lvl="1" indent="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800" kern="1200" dirty="0"/>
        </a:p>
      </dsp:txBody>
      <dsp:txXfrm>
        <a:off x="0" y="4006649"/>
        <a:ext cx="5788378" cy="1927800"/>
      </dsp:txXfrm>
    </dsp:sp>
    <dsp:sp modelId="{34AB8A83-53B5-4D64-98BB-3BADB42E00D7}">
      <dsp:nvSpPr>
        <dsp:cNvPr id="0" name=""/>
        <dsp:cNvSpPr/>
      </dsp:nvSpPr>
      <dsp:spPr>
        <a:xfrm>
          <a:off x="289418" y="3740969"/>
          <a:ext cx="4051864" cy="5313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3151" tIns="0" rIns="153151" bIns="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solidFill>
                <a:prstClr val="white"/>
              </a:solidFill>
              <a:latin typeface="Times New Roman"/>
              <a:ea typeface="+mn-ea"/>
              <a:cs typeface="+mn-cs"/>
            </a:rPr>
            <a:t>Sensor Data Handling</a:t>
          </a:r>
        </a:p>
      </dsp:txBody>
      <dsp:txXfrm>
        <a:off x="315357" y="3766908"/>
        <a:ext cx="3999986" cy="47948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67E58C2-5815-4D9F-8121-D8D3FAAE9B9F}">
      <dsp:nvSpPr>
        <dsp:cNvPr id="0" name=""/>
        <dsp:cNvSpPr/>
      </dsp:nvSpPr>
      <dsp:spPr>
        <a:xfrm>
          <a:off x="0" y="591735"/>
          <a:ext cx="5822244" cy="2210247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1871" tIns="833120" rIns="451871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imes New Roman"/>
              <a:ea typeface="+mn-ea"/>
              <a:cs typeface="+mn-cs"/>
            </a:rPr>
            <a:t>A dedicated Android app allows remote monitoring and control of the system.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imes New Roman"/>
              <a:ea typeface="+mn-ea"/>
              <a:cs typeface="+mn-cs"/>
            </a:rPr>
            <a:t>Provides flexibility for mobile real-time monitoring.</a:t>
          </a:r>
        </a:p>
      </dsp:txBody>
      <dsp:txXfrm>
        <a:off x="0" y="591735"/>
        <a:ext cx="5822244" cy="2210247"/>
      </dsp:txXfrm>
    </dsp:sp>
    <dsp:sp modelId="{56660B81-61D9-488B-8C6A-1B2069760837}">
      <dsp:nvSpPr>
        <dsp:cNvPr id="0" name=""/>
        <dsp:cNvSpPr/>
      </dsp:nvSpPr>
      <dsp:spPr>
        <a:xfrm>
          <a:off x="291112" y="1335"/>
          <a:ext cx="4075570" cy="1180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4047" tIns="0" rIns="154047" bIns="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solidFill>
                <a:prstClr val="white"/>
              </a:solidFill>
              <a:latin typeface="Times New Roman"/>
              <a:ea typeface="+mn-ea"/>
              <a:cs typeface="+mn-cs"/>
            </a:rPr>
            <a:t>Android App Integration</a:t>
          </a:r>
        </a:p>
      </dsp:txBody>
      <dsp:txXfrm>
        <a:off x="348754" y="58977"/>
        <a:ext cx="3960286" cy="1065516"/>
      </dsp:txXfrm>
    </dsp:sp>
    <dsp:sp modelId="{45D604C6-0671-4588-9F16-93692A75F4AC}">
      <dsp:nvSpPr>
        <dsp:cNvPr id="0" name=""/>
        <dsp:cNvSpPr/>
      </dsp:nvSpPr>
      <dsp:spPr>
        <a:xfrm>
          <a:off x="0" y="3608382"/>
          <a:ext cx="5822244" cy="2457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1871" tIns="833120" rIns="451871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imes New Roman"/>
              <a:ea typeface="+mn-ea"/>
              <a:cs typeface="+mn-cs"/>
            </a:rPr>
            <a:t>The setup facilitates real-time monitoring of biological processes.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imes New Roman"/>
              <a:ea typeface="+mn-ea"/>
              <a:cs typeface="+mn-cs"/>
            </a:rPr>
            <a:t>Aims to provide a connection between sensors, processing, and visualization tools.</a:t>
          </a:r>
        </a:p>
        <a:p>
          <a:pPr marL="228600" lvl="1" indent="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500" kern="1200" dirty="0"/>
        </a:p>
      </dsp:txBody>
      <dsp:txXfrm>
        <a:off x="0" y="3608382"/>
        <a:ext cx="5822244" cy="2457000"/>
      </dsp:txXfrm>
    </dsp:sp>
    <dsp:sp modelId="{8CB79E31-ECCE-4C10-9E2A-71EB3FA6BEC6}">
      <dsp:nvSpPr>
        <dsp:cNvPr id="0" name=""/>
        <dsp:cNvSpPr/>
      </dsp:nvSpPr>
      <dsp:spPr>
        <a:xfrm>
          <a:off x="291112" y="3017982"/>
          <a:ext cx="4075570" cy="1180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4047" tIns="0" rIns="154047" bIns="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solidFill>
                <a:prstClr val="white"/>
              </a:solidFill>
              <a:latin typeface="Times New Roman"/>
              <a:ea typeface="+mn-ea"/>
              <a:cs typeface="+mn-cs"/>
            </a:rPr>
            <a:t>Purpose of the System</a:t>
          </a:r>
        </a:p>
      </dsp:txBody>
      <dsp:txXfrm>
        <a:off x="348754" y="3075624"/>
        <a:ext cx="3960286" cy="106551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EEF0BB-4D34-4A57-9390-5A9EAEBBFC91}">
      <dsp:nvSpPr>
        <dsp:cNvPr id="0" name=""/>
        <dsp:cNvSpPr/>
      </dsp:nvSpPr>
      <dsp:spPr>
        <a:xfrm>
          <a:off x="0" y="0"/>
          <a:ext cx="10803466" cy="51264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 dirty="0">
              <a:latin typeface="+mj-lt"/>
            </a:rPr>
            <a:t>Problem statement</a:t>
          </a:r>
        </a:p>
      </dsp:txBody>
      <dsp:txXfrm>
        <a:off x="25025" y="25025"/>
        <a:ext cx="10753416" cy="462597"/>
      </dsp:txXfrm>
    </dsp:sp>
    <dsp:sp modelId="{3DB98DC2-0476-44DE-B5A5-D178966221BA}">
      <dsp:nvSpPr>
        <dsp:cNvPr id="0" name=""/>
        <dsp:cNvSpPr/>
      </dsp:nvSpPr>
      <dsp:spPr>
        <a:xfrm>
          <a:off x="0" y="565219"/>
          <a:ext cx="10803466" cy="22668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3010" tIns="30480" rIns="170688" bIns="3048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400" kern="1200" dirty="0">
              <a:latin typeface="+mj-lt"/>
            </a:rPr>
            <a:t>Validation of new drugs require reliable platforms to ensure safety and intended result before clinical trials.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400" kern="1200" dirty="0">
              <a:latin typeface="+mj-lt"/>
            </a:rPr>
            <a:t>Traditional methods of drug testing (experimentation on animals (e.g., mice), face increasing ethical and legal restrictions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400" kern="1200" dirty="0">
              <a:latin typeface="+mj-lt"/>
            </a:rPr>
            <a:t>Current systems does not provide and support online monitoring and remote interfaces.</a:t>
          </a:r>
        </a:p>
      </dsp:txBody>
      <dsp:txXfrm>
        <a:off x="0" y="565219"/>
        <a:ext cx="10803466" cy="2266817"/>
      </dsp:txXfrm>
    </dsp:sp>
    <dsp:sp modelId="{02D14ACE-CE0E-4A1A-849C-82AA91FC4414}">
      <dsp:nvSpPr>
        <dsp:cNvPr id="0" name=""/>
        <dsp:cNvSpPr/>
      </dsp:nvSpPr>
      <dsp:spPr>
        <a:xfrm>
          <a:off x="0" y="3174705"/>
          <a:ext cx="10803466" cy="395767"/>
        </a:xfrm>
        <a:prstGeom prst="roundRect">
          <a:avLst/>
        </a:prstGeom>
        <a:solidFill>
          <a:srgbClr val="5B9BD5">
            <a:hueOff val="0"/>
            <a:satOff val="0"/>
            <a:lumOff val="0"/>
            <a:alphaOff val="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>
              <a:solidFill>
                <a:prstClr val="white"/>
              </a:solidFill>
              <a:latin typeface="Times New Roman"/>
              <a:ea typeface="+mn-ea"/>
              <a:cs typeface="+mn-cs"/>
            </a:rPr>
            <a:t>Proposed Solution</a:t>
          </a:r>
        </a:p>
      </dsp:txBody>
      <dsp:txXfrm>
        <a:off x="19320" y="3194025"/>
        <a:ext cx="10764826" cy="357127"/>
      </dsp:txXfrm>
    </dsp:sp>
    <dsp:sp modelId="{4505868B-F5B3-4242-84C4-F9D4003DB2B2}">
      <dsp:nvSpPr>
        <dsp:cNvPr id="0" name=""/>
        <dsp:cNvSpPr/>
      </dsp:nvSpPr>
      <dsp:spPr>
        <a:xfrm>
          <a:off x="0" y="3576586"/>
          <a:ext cx="10803466" cy="22797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3010" tIns="30480" rIns="170688" bIns="3048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4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imes New Roman"/>
              <a:ea typeface="+mn-ea"/>
              <a:cs typeface="+mn-cs"/>
            </a:rPr>
            <a:t>To design and develop sensor based micro physiological platform to quantify the organ on chip parameters like disease modelling and drug reproposing.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4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imes New Roman"/>
              <a:ea typeface="+mn-ea"/>
              <a:cs typeface="+mn-cs"/>
            </a:rPr>
            <a:t>To Build the system to support multiple sensors.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4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imes New Roman"/>
              <a:ea typeface="+mn-ea"/>
              <a:cs typeface="+mn-cs"/>
            </a:rPr>
            <a:t>To Develop a real-time monitoring system, an Android application  to provide instant updates, to monitor data remotely and in parallel validation.</a:t>
          </a:r>
        </a:p>
      </dsp:txBody>
      <dsp:txXfrm>
        <a:off x="0" y="3576586"/>
        <a:ext cx="10803466" cy="227974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445059-9AFD-4F14-895C-ED0C9A6FDC44}">
      <dsp:nvSpPr>
        <dsp:cNvPr id="0" name=""/>
        <dsp:cNvSpPr/>
      </dsp:nvSpPr>
      <dsp:spPr>
        <a:xfrm>
          <a:off x="0" y="0"/>
          <a:ext cx="10461978" cy="1216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>
              <a:latin typeface="+mj-lt"/>
            </a:rPr>
            <a:t>Aim</a:t>
          </a:r>
          <a:endParaRPr lang="en-US" sz="6500" kern="1200" dirty="0">
            <a:latin typeface="+mj-lt"/>
          </a:endParaRPr>
        </a:p>
      </dsp:txBody>
      <dsp:txXfrm>
        <a:off x="59399" y="59399"/>
        <a:ext cx="10343180" cy="1098002"/>
      </dsp:txXfrm>
    </dsp:sp>
    <dsp:sp modelId="{580AACDA-D701-421C-9DB6-F5FAA4F6321B}">
      <dsp:nvSpPr>
        <dsp:cNvPr id="0" name=""/>
        <dsp:cNvSpPr/>
      </dsp:nvSpPr>
      <dsp:spPr>
        <a:xfrm>
          <a:off x="0" y="1216101"/>
          <a:ext cx="10461978" cy="27582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2168" tIns="50800" rIns="284480" bIns="50800" numCol="1" spcCol="1270" anchor="t" anchorCtr="0">
          <a:noAutofit/>
        </a:bodyPr>
        <a:lstStyle/>
        <a:p>
          <a:pPr marL="285750" lvl="1" indent="-285750" algn="l" defTabSz="1778000">
            <a:lnSpc>
              <a:spcPct val="90000"/>
            </a:lnSpc>
            <a:spcBef>
              <a:spcPct val="0"/>
            </a:spcBef>
            <a:spcAft>
              <a:spcPct val="20000"/>
            </a:spcAft>
            <a:buNone/>
          </a:pPr>
          <a:r>
            <a:rPr lang="en-US" sz="4000" kern="1200" dirty="0">
              <a:latin typeface="+mj-lt"/>
            </a:rPr>
            <a:t>“To develop a Sensor Integrated </a:t>
          </a:r>
          <a:r>
            <a:rPr lang="en-US" sz="4000" kern="1200" dirty="0" err="1">
              <a:latin typeface="+mj-lt"/>
            </a:rPr>
            <a:t>Microphysiological</a:t>
          </a:r>
          <a:r>
            <a:rPr lang="en-US" sz="4000" kern="1200" dirty="0">
              <a:latin typeface="+mj-lt"/>
            </a:rPr>
            <a:t> System capable of real-time and online monitoring for efficient and accessible data acquisition and analysis for Organ on </a:t>
          </a:r>
          <a:r>
            <a:rPr lang="en-US" sz="4000" kern="1200">
              <a:latin typeface="+mj-lt"/>
            </a:rPr>
            <a:t>Chip Platforms.”</a:t>
          </a:r>
          <a:endParaRPr lang="en-US" sz="4000" kern="1200" dirty="0">
            <a:latin typeface="+mj-lt"/>
          </a:endParaRPr>
        </a:p>
      </dsp:txBody>
      <dsp:txXfrm>
        <a:off x="0" y="1216101"/>
        <a:ext cx="10461978" cy="275827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F5ACA3-8128-4801-AFAB-E819CF865F90}">
      <dsp:nvSpPr>
        <dsp:cNvPr id="0" name=""/>
        <dsp:cNvSpPr/>
      </dsp:nvSpPr>
      <dsp:spPr>
        <a:xfrm>
          <a:off x="4238977" y="247"/>
          <a:ext cx="6358466" cy="963455"/>
        </a:xfrm>
        <a:prstGeom prst="rightArrow">
          <a:avLst>
            <a:gd name="adj1" fmla="val 75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latin typeface="+mj-lt"/>
            </a:rPr>
            <a:t>Develop a hardware and software system for </a:t>
          </a:r>
          <a:r>
            <a:rPr lang="en-US" sz="1600" kern="1200" dirty="0" err="1">
              <a:latin typeface="+mj-lt"/>
            </a:rPr>
            <a:t>microphysiological</a:t>
          </a:r>
          <a:r>
            <a:rPr lang="en-US" sz="1600" kern="1200" dirty="0">
              <a:latin typeface="+mj-lt"/>
            </a:rPr>
            <a:t> data acquisition.</a:t>
          </a:r>
        </a:p>
      </dsp:txBody>
      <dsp:txXfrm>
        <a:off x="4238977" y="120679"/>
        <a:ext cx="5997170" cy="722591"/>
      </dsp:txXfrm>
    </dsp:sp>
    <dsp:sp modelId="{38E1C5FA-470B-45FD-BCF4-38BFB803B693}">
      <dsp:nvSpPr>
        <dsp:cNvPr id="0" name=""/>
        <dsp:cNvSpPr/>
      </dsp:nvSpPr>
      <dsp:spPr>
        <a:xfrm>
          <a:off x="0" y="247"/>
          <a:ext cx="4238977" cy="96345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latin typeface="+mj-lt"/>
            </a:rPr>
            <a:t>Design and Development</a:t>
          </a:r>
        </a:p>
      </dsp:txBody>
      <dsp:txXfrm>
        <a:off x="47032" y="47279"/>
        <a:ext cx="4144913" cy="869391"/>
      </dsp:txXfrm>
    </dsp:sp>
    <dsp:sp modelId="{0DAD02CB-C27F-4AB8-A327-6C6C60932A44}">
      <dsp:nvSpPr>
        <dsp:cNvPr id="0" name=""/>
        <dsp:cNvSpPr/>
      </dsp:nvSpPr>
      <dsp:spPr>
        <a:xfrm>
          <a:off x="4238977" y="1060048"/>
          <a:ext cx="6358466" cy="963455"/>
        </a:xfrm>
        <a:prstGeom prst="rightArrow">
          <a:avLst>
            <a:gd name="adj1" fmla="val 75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latin typeface="+mj-lt"/>
            </a:rPr>
            <a:t>Integrate real-time data collection from sensors, and provide online monitoring capabilities via a PC and Android app.</a:t>
          </a:r>
        </a:p>
      </dsp:txBody>
      <dsp:txXfrm>
        <a:off x="4238977" y="1180480"/>
        <a:ext cx="5997170" cy="722591"/>
      </dsp:txXfrm>
    </dsp:sp>
    <dsp:sp modelId="{4FD4B355-DD39-4C01-9068-00FEB9A392C2}">
      <dsp:nvSpPr>
        <dsp:cNvPr id="0" name=""/>
        <dsp:cNvSpPr/>
      </dsp:nvSpPr>
      <dsp:spPr>
        <a:xfrm>
          <a:off x="0" y="1060048"/>
          <a:ext cx="4238977" cy="96345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latin typeface="+mj-lt"/>
            </a:rPr>
            <a:t>Enable Real-Time Online Monitoring</a:t>
          </a:r>
        </a:p>
      </dsp:txBody>
      <dsp:txXfrm>
        <a:off x="47032" y="1107080"/>
        <a:ext cx="4144913" cy="869391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F5ACA3-8128-4801-AFAB-E819CF865F90}">
      <dsp:nvSpPr>
        <dsp:cNvPr id="0" name=""/>
        <dsp:cNvSpPr/>
      </dsp:nvSpPr>
      <dsp:spPr>
        <a:xfrm>
          <a:off x="4238977" y="238"/>
          <a:ext cx="6358466" cy="931654"/>
        </a:xfrm>
        <a:prstGeom prst="rightArrow">
          <a:avLst>
            <a:gd name="adj1" fmla="val 75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imes New Roman"/>
              <a:ea typeface="+mn-ea"/>
              <a:cs typeface="+mn-cs"/>
            </a:rPr>
            <a:t>Implement system that combines sensors, PCB, </a:t>
          </a:r>
          <a:r>
            <a:rPr lang="en-US" sz="1600" kern="1200" dirty="0" err="1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imes New Roman"/>
              <a:ea typeface="+mn-ea"/>
              <a:cs typeface="+mn-cs"/>
            </a:rPr>
            <a:t>MyRIO</a:t>
          </a:r>
          <a:r>
            <a:rPr lang="en-US" sz="16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imes New Roman"/>
              <a:ea typeface="+mn-ea"/>
              <a:cs typeface="+mn-cs"/>
            </a:rPr>
            <a:t>, and remote monitoring tools.</a:t>
          </a:r>
        </a:p>
      </dsp:txBody>
      <dsp:txXfrm>
        <a:off x="4238977" y="116695"/>
        <a:ext cx="6009096" cy="698740"/>
      </dsp:txXfrm>
    </dsp:sp>
    <dsp:sp modelId="{38E1C5FA-470B-45FD-BCF4-38BFB803B693}">
      <dsp:nvSpPr>
        <dsp:cNvPr id="0" name=""/>
        <dsp:cNvSpPr/>
      </dsp:nvSpPr>
      <dsp:spPr>
        <a:xfrm>
          <a:off x="0" y="238"/>
          <a:ext cx="4238977" cy="93165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latin typeface="+mj-lt"/>
            </a:rPr>
            <a:t>Integration</a:t>
          </a:r>
        </a:p>
      </dsp:txBody>
      <dsp:txXfrm>
        <a:off x="45480" y="45718"/>
        <a:ext cx="4148017" cy="840694"/>
      </dsp:txXfrm>
    </dsp:sp>
    <dsp:sp modelId="{0DAD02CB-C27F-4AB8-A327-6C6C60932A44}">
      <dsp:nvSpPr>
        <dsp:cNvPr id="0" name=""/>
        <dsp:cNvSpPr/>
      </dsp:nvSpPr>
      <dsp:spPr>
        <a:xfrm>
          <a:off x="4238977" y="1025058"/>
          <a:ext cx="6358466" cy="931654"/>
        </a:xfrm>
        <a:prstGeom prst="rightArrow">
          <a:avLst>
            <a:gd name="adj1" fmla="val 75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latin typeface="+mj-lt"/>
            </a:rPr>
            <a:t>Create software interface to visualize real-time data and enable control of the system.</a:t>
          </a:r>
        </a:p>
      </dsp:txBody>
      <dsp:txXfrm>
        <a:off x="4238977" y="1141515"/>
        <a:ext cx="6009096" cy="698740"/>
      </dsp:txXfrm>
    </dsp:sp>
    <dsp:sp modelId="{4FD4B355-DD39-4C01-9068-00FEB9A392C2}">
      <dsp:nvSpPr>
        <dsp:cNvPr id="0" name=""/>
        <dsp:cNvSpPr/>
      </dsp:nvSpPr>
      <dsp:spPr>
        <a:xfrm>
          <a:off x="0" y="1025058"/>
          <a:ext cx="4238977" cy="93165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latin typeface="+mj-lt"/>
            </a:rPr>
            <a:t>Implement Data Visualization</a:t>
          </a:r>
        </a:p>
      </dsp:txBody>
      <dsp:txXfrm>
        <a:off x="45480" y="1070538"/>
        <a:ext cx="4148017" cy="840694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0F906D-C0F8-40EB-A417-D9AE8042F3A0}">
      <dsp:nvSpPr>
        <dsp:cNvPr id="0" name=""/>
        <dsp:cNvSpPr/>
      </dsp:nvSpPr>
      <dsp:spPr>
        <a:xfrm>
          <a:off x="4238977" y="433"/>
          <a:ext cx="6358466" cy="886979"/>
        </a:xfrm>
        <a:prstGeom prst="rightArrow">
          <a:avLst>
            <a:gd name="adj1" fmla="val 75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latin typeface="+mj-lt"/>
            </a:rPr>
            <a:t>Conduct testing to ensure reliable data acquisition, minimal delay, and accurate remote monitoring performance.</a:t>
          </a:r>
        </a:p>
      </dsp:txBody>
      <dsp:txXfrm>
        <a:off x="4238977" y="111305"/>
        <a:ext cx="6025849" cy="665235"/>
      </dsp:txXfrm>
    </dsp:sp>
    <dsp:sp modelId="{D5826499-7506-48AD-BFFC-C991A01A8470}">
      <dsp:nvSpPr>
        <dsp:cNvPr id="0" name=""/>
        <dsp:cNvSpPr/>
      </dsp:nvSpPr>
      <dsp:spPr>
        <a:xfrm>
          <a:off x="0" y="433"/>
          <a:ext cx="4238977" cy="88697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latin typeface="+mj-lt"/>
            </a:rPr>
            <a:t>Validate System Performance</a:t>
          </a:r>
        </a:p>
      </dsp:txBody>
      <dsp:txXfrm>
        <a:off x="43299" y="43732"/>
        <a:ext cx="4152379" cy="800381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B0340C-A6C0-451A-8905-A5C21D7AA5F2}">
      <dsp:nvSpPr>
        <dsp:cNvPr id="0" name=""/>
        <dsp:cNvSpPr/>
      </dsp:nvSpPr>
      <dsp:spPr>
        <a:xfrm>
          <a:off x="0" y="4544"/>
          <a:ext cx="10515600" cy="65285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latin typeface="+mj-lt"/>
            </a:rPr>
            <a:t>Electrochemical Sensing</a:t>
          </a:r>
        </a:p>
      </dsp:txBody>
      <dsp:txXfrm>
        <a:off x="31870" y="36414"/>
        <a:ext cx="10451860" cy="589119"/>
      </dsp:txXfrm>
    </dsp:sp>
    <dsp:sp modelId="{D8754A36-5DC8-45DA-A654-E88D246C53C4}">
      <dsp:nvSpPr>
        <dsp:cNvPr id="0" name=""/>
        <dsp:cNvSpPr/>
      </dsp:nvSpPr>
      <dsp:spPr>
        <a:xfrm>
          <a:off x="0" y="657404"/>
          <a:ext cx="10515600" cy="6417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25400" rIns="142240" bIns="2540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 dirty="0">
              <a:latin typeface="+mj-lt"/>
            </a:rPr>
            <a:t>Captures real-time data from the Sample.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 dirty="0">
              <a:latin typeface="+mj-lt"/>
            </a:rPr>
            <a:t>Interfaces with a PCB for signal processing.</a:t>
          </a:r>
        </a:p>
      </dsp:txBody>
      <dsp:txXfrm>
        <a:off x="0" y="657404"/>
        <a:ext cx="10515600" cy="641700"/>
      </dsp:txXfrm>
    </dsp:sp>
    <dsp:sp modelId="{855746D9-198E-485A-911E-E0F138C8454A}">
      <dsp:nvSpPr>
        <dsp:cNvPr id="0" name=""/>
        <dsp:cNvSpPr/>
      </dsp:nvSpPr>
      <dsp:spPr>
        <a:xfrm>
          <a:off x="0" y="1299104"/>
          <a:ext cx="10515600" cy="65285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solidFill>
                <a:prstClr val="white"/>
              </a:solidFill>
              <a:latin typeface="Times New Roman"/>
              <a:ea typeface="+mn-ea"/>
              <a:cs typeface="+mn-cs"/>
            </a:rPr>
            <a:t>PCB Board Integration</a:t>
          </a:r>
        </a:p>
      </dsp:txBody>
      <dsp:txXfrm>
        <a:off x="31870" y="1330974"/>
        <a:ext cx="10451860" cy="589119"/>
      </dsp:txXfrm>
    </dsp:sp>
    <dsp:sp modelId="{6B3D3727-E238-41E9-8652-4D5247528BD6}">
      <dsp:nvSpPr>
        <dsp:cNvPr id="0" name=""/>
        <dsp:cNvSpPr/>
      </dsp:nvSpPr>
      <dsp:spPr>
        <a:xfrm>
          <a:off x="0" y="1951964"/>
          <a:ext cx="10515600" cy="6417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25400" rIns="142240" bIns="2540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imes New Roman"/>
              <a:ea typeface="+mn-ea"/>
              <a:cs typeface="+mn-cs"/>
            </a:rPr>
            <a:t>Processes data from the sensor for further analysis.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imes New Roman"/>
              <a:ea typeface="+mn-ea"/>
              <a:cs typeface="+mn-cs"/>
            </a:rPr>
            <a:t>Communicates with the </a:t>
          </a:r>
          <a:r>
            <a:rPr lang="en-US" sz="2000" kern="1200" dirty="0" err="1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imes New Roman"/>
              <a:ea typeface="+mn-ea"/>
              <a:cs typeface="+mn-cs"/>
            </a:rPr>
            <a:t>NIMyrio</a:t>
          </a:r>
          <a:r>
            <a:rPr lang="en-US" sz="20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imes New Roman"/>
              <a:ea typeface="+mn-ea"/>
              <a:cs typeface="+mn-cs"/>
            </a:rPr>
            <a:t>.</a:t>
          </a:r>
        </a:p>
      </dsp:txBody>
      <dsp:txXfrm>
        <a:off x="0" y="1951964"/>
        <a:ext cx="10515600" cy="6417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95EAD5-E513-49C5-AF07-B1CBDAD5B555}" type="datetimeFigureOut">
              <a:rPr lang="en-US" smtClean="0"/>
              <a:t>2/11/2025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CC4E59-8113-4618-85C8-F3554268AE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0269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CC4E59-8113-4618-85C8-F3554268AEC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025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6220B-0B41-44B4-B9D2-4F1CA8FD4569}" type="datetime1">
              <a:rPr lang="en-US" smtClean="0"/>
              <a:t>2/11/2025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Prepared By Wakeel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55861-2068-4492-A0DF-ECCF732BE49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714341-94AC-44F2-BF44-A3FA59903F48}" type="datetime1">
              <a:rPr lang="en-US" smtClean="0"/>
              <a:t>2/11/2025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Prepared By Wakeel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55861-2068-4492-A0DF-ECCF732BE49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B0852-7D28-4255-8D55-447BFF98B74D}" type="datetime1">
              <a:rPr lang="en-US" smtClean="0"/>
              <a:t>2/11/2025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Prepared By Wakeel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55861-2068-4492-A0DF-ECCF732BE49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A2C7DE-432A-4D6B-8D8B-FE5B85EE5BA9}" type="datetime1">
              <a:rPr lang="en-US" smtClean="0"/>
              <a:t>2/11/2025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Prepared By Wakeel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55861-2068-4492-A0DF-ECCF732BE49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87E77-9D6A-40C3-BAEB-E92A7473D50D}" type="datetime1">
              <a:rPr lang="en-US" smtClean="0"/>
              <a:t>2/11/2025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Prepared By Wakeel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55861-2068-4492-A0DF-ECCF732BE498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4D4FA8-D297-40AA-AD09-B3B0EC7E59D2}" type="datetime1">
              <a:rPr lang="en-US" smtClean="0"/>
              <a:t>2/11/2025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Prepared By Wakeel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55861-2068-4492-A0DF-ECCF732BE49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0D9DF-640A-486E-AA6A-6570E978C267}" type="datetime1">
              <a:rPr lang="en-US" smtClean="0"/>
              <a:t>2/11/2025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Prepared By Wakeel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55861-2068-4492-A0DF-ECCF732BE49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866786-7D2A-48AE-97A7-8C279D1C4737}" type="datetime1">
              <a:rPr lang="en-US" smtClean="0"/>
              <a:t>2/11/2025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Prepared By Wakeel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55861-2068-4492-A0DF-ECCF732BE49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8D00E-9D51-4FC9-80B6-AE733EDCA3AB}" type="datetime1">
              <a:rPr lang="en-US" smtClean="0"/>
              <a:t>2/11/2025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Prepared By Wakeel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55861-2068-4492-A0DF-ECCF732BE49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37988-BAC2-44E3-88B9-77FBA8285D8B}" type="datetime1">
              <a:rPr lang="en-US" smtClean="0"/>
              <a:t>2/11/2025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Prepared By Wakeel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55861-2068-4492-A0DF-ECCF732BE49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96052D-3A9C-4252-BBAC-5F3B7F0F6761}" type="datetime1">
              <a:rPr lang="en-US" smtClean="0"/>
              <a:t>2/11/2025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Prepared By Wakeel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55861-2068-4492-A0DF-ECCF732BE49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3F9DFE-11C4-45F3-BD2E-7C0829A37445}" type="datetime1">
              <a:rPr lang="en-US" smtClean="0"/>
              <a:t>2/11/2025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Prepared By Wakeel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55861-2068-4492-A0DF-ECCF732BE498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54B3C-4D82-47DA-8E6D-695121DE4555}" type="datetime1">
              <a:rPr lang="en-US" smtClean="0"/>
              <a:t>2/11/2025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Prepared By Wakeel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55861-2068-4492-A0DF-ECCF732BE49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0531E-FCB4-4210-8924-3D96C8BD63A8}" type="datetime1">
              <a:rPr lang="en-US" smtClean="0"/>
              <a:t>2/11/2025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Prepared By Wakeel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55861-2068-4492-A0DF-ECCF732BE49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6C451-30D6-4A02-897B-E6DADC33BDE6}" type="datetime1">
              <a:rPr lang="en-US" smtClean="0"/>
              <a:t>2/11/2025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Prepared By Wakeel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55861-2068-4492-A0DF-ECCF732BE49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ADFBF-F9B5-446D-96E9-5E223B5AC8E6}" type="datetime1">
              <a:rPr lang="en-US" smtClean="0"/>
              <a:t>2/11/2025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Prepared By Wakeel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55861-2068-4492-A0DF-ECCF732BE49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9F2CC-96B5-44A7-88D4-4F25A1C6563E}" type="datetime1">
              <a:rPr lang="en-US" smtClean="0"/>
              <a:t>2/11/2025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Prepared By Wakeel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55861-2068-4492-A0DF-ECCF732BE49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411F69-4F1F-4A85-A48E-E714F1FB1B0F}" type="datetime1">
              <a:rPr lang="en-US" smtClean="0"/>
              <a:t>2/11/2025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Prepared By Wakeel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55861-2068-4492-A0DF-ECCF732BE49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7E7FD3-54D1-42D7-A51E-F81382B9320E}" type="datetime1">
              <a:rPr lang="en-US" smtClean="0"/>
              <a:t>2/11/2025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Prepared By Wakeel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55861-2068-4492-A0DF-ECCF732BE49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890EB-6288-4A2B-A352-202F5A84F0D4}" type="datetime1">
              <a:rPr lang="en-US" smtClean="0"/>
              <a:t>2/11/2025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Prepared By Wakeel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55861-2068-4492-A0DF-ECCF732BE49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9CC74-9288-457C-85C9-BDECE0602061}" type="datetime1">
              <a:rPr lang="en-US" smtClean="0"/>
              <a:t>2/11/2025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Prepared By Wakeel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55861-2068-4492-A0DF-ECCF732BE49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64AFB-5537-424D-8A8B-F5B74AE4DAB8}" type="datetime1">
              <a:rPr lang="en-US" smtClean="0"/>
              <a:t>2/11/2025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Prepared By Wakeel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55861-2068-4492-A0DF-ECCF732BE49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accent1">
                <a:lumMod val="20000"/>
                <a:lumOff val="80000"/>
              </a:schemeClr>
            </a:gs>
            <a:gs pos="67000">
              <a:schemeClr val="bg1"/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fld id="{12047DB9-429E-4DDD-BB9B-22AB55762D9C}" type="datetime1">
              <a:rPr lang="en-US" smtClean="0"/>
              <a:t>2/11/2025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Prepared By Wakeel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fld id="{EF355861-2068-4492-A0DF-ECCF732BE498}" type="slidenum">
              <a:rPr lang="en-US" smtClean="0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j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100000">
              <a:schemeClr val="accent1">
                <a:lumMod val="20000"/>
                <a:lumOff val="80000"/>
              </a:schemeClr>
            </a:gs>
            <a:gs pos="67000">
              <a:schemeClr val="bg1"/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B50C57-B064-42BC-B6B4-EEEB25CE4EC6}" type="datetime1">
              <a:rPr lang="en-US" smtClean="0"/>
              <a:t>2/11/2025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Prepared By Wakeel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355861-2068-4492-A0DF-ECCF732BE498}" type="slidenum">
              <a:rPr lang="en-US" smtClean="0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0.xml"/><Relationship Id="rId3" Type="http://schemas.openxmlformats.org/officeDocument/2006/relationships/diagramLayout" Target="../diagrams/layout9.xml"/><Relationship Id="rId7" Type="http://schemas.openxmlformats.org/officeDocument/2006/relationships/diagramData" Target="../diagrams/data10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11" Type="http://schemas.microsoft.com/office/2007/relationships/diagramDrawing" Target="../diagrams/drawing10.xml"/><Relationship Id="rId5" Type="http://schemas.openxmlformats.org/officeDocument/2006/relationships/diagramColors" Target="../diagrams/colors9.xml"/><Relationship Id="rId10" Type="http://schemas.openxmlformats.org/officeDocument/2006/relationships/diagramColors" Target="../diagrams/colors10.xml"/><Relationship Id="rId4" Type="http://schemas.openxmlformats.org/officeDocument/2006/relationships/diagramQuickStyle" Target="../diagrams/quickStyle9.xml"/><Relationship Id="rId9" Type="http://schemas.openxmlformats.org/officeDocument/2006/relationships/diagramQuickStyle" Target="../diagrams/quickStyl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3.xml"/><Relationship Id="rId3" Type="http://schemas.openxmlformats.org/officeDocument/2006/relationships/diagramLayout" Target="../diagrams/layout12.xml"/><Relationship Id="rId7" Type="http://schemas.openxmlformats.org/officeDocument/2006/relationships/diagramData" Target="../diagrams/data13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.xml"/><Relationship Id="rId11" Type="http://schemas.microsoft.com/office/2007/relationships/diagramDrawing" Target="../diagrams/drawing13.xml"/><Relationship Id="rId5" Type="http://schemas.openxmlformats.org/officeDocument/2006/relationships/diagramColors" Target="../diagrams/colors12.xml"/><Relationship Id="rId10" Type="http://schemas.openxmlformats.org/officeDocument/2006/relationships/diagramColors" Target="../diagrams/colors13.xml"/><Relationship Id="rId4" Type="http://schemas.openxmlformats.org/officeDocument/2006/relationships/diagramQuickStyle" Target="../diagrams/quickStyle12.xml"/><Relationship Id="rId9" Type="http://schemas.openxmlformats.org/officeDocument/2006/relationships/diagramQuickStyle" Target="../diagrams/quickStyle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.xml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5.xml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5.xml"/><Relationship Id="rId5" Type="http://schemas.openxmlformats.org/officeDocument/2006/relationships/diagramColors" Target="../diagrams/colors15.xml"/><Relationship Id="rId4" Type="http://schemas.openxmlformats.org/officeDocument/2006/relationships/diagramQuickStyle" Target="../diagrams/quickStyle1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7.xml"/><Relationship Id="rId3" Type="http://schemas.openxmlformats.org/officeDocument/2006/relationships/diagramLayout" Target="../diagrams/layout16.xml"/><Relationship Id="rId7" Type="http://schemas.openxmlformats.org/officeDocument/2006/relationships/diagramData" Target="../diagrams/data17.xml"/><Relationship Id="rId2" Type="http://schemas.openxmlformats.org/officeDocument/2006/relationships/diagramData" Target="../diagrams/data1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6.xml"/><Relationship Id="rId11" Type="http://schemas.microsoft.com/office/2007/relationships/diagramDrawing" Target="../diagrams/drawing17.xml"/><Relationship Id="rId5" Type="http://schemas.openxmlformats.org/officeDocument/2006/relationships/diagramColors" Target="../diagrams/colors16.xml"/><Relationship Id="rId10" Type="http://schemas.openxmlformats.org/officeDocument/2006/relationships/diagramColors" Target="../diagrams/colors17.xml"/><Relationship Id="rId4" Type="http://schemas.openxmlformats.org/officeDocument/2006/relationships/diagramQuickStyle" Target="../diagrams/quickStyle16.xml"/><Relationship Id="rId9" Type="http://schemas.openxmlformats.org/officeDocument/2006/relationships/diagramQuickStyle" Target="../diagrams/quickStyle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/><Relationship Id="rId3" Type="http://schemas.openxmlformats.org/officeDocument/2006/relationships/diagramLayout" Target="../diagrams/layout2.xml"/><Relationship Id="rId7" Type="http://schemas.openxmlformats.org/officeDocument/2006/relationships/diagramData" Target="../diagrams/data3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11" Type="http://schemas.microsoft.com/office/2007/relationships/diagramDrawing" Target="../diagrams/drawing3.xml"/><Relationship Id="rId5" Type="http://schemas.openxmlformats.org/officeDocument/2006/relationships/diagramColors" Target="../diagrams/colors2.xml"/><Relationship Id="rId10" Type="http://schemas.openxmlformats.org/officeDocument/2006/relationships/diagramColors" Target="../diagrams/colors3.xml"/><Relationship Id="rId4" Type="http://schemas.openxmlformats.org/officeDocument/2006/relationships/diagramQuickStyle" Target="../diagrams/quickStyle2.xml"/><Relationship Id="rId9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7.xml"/><Relationship Id="rId13" Type="http://schemas.openxmlformats.org/officeDocument/2006/relationships/diagramLayout" Target="../diagrams/layout8.xml"/><Relationship Id="rId3" Type="http://schemas.openxmlformats.org/officeDocument/2006/relationships/diagramLayout" Target="../diagrams/layout6.xml"/><Relationship Id="rId7" Type="http://schemas.openxmlformats.org/officeDocument/2006/relationships/diagramData" Target="../diagrams/data7.xml"/><Relationship Id="rId12" Type="http://schemas.openxmlformats.org/officeDocument/2006/relationships/diagramData" Target="../diagrams/data8.xml"/><Relationship Id="rId2" Type="http://schemas.openxmlformats.org/officeDocument/2006/relationships/diagramData" Target="../diagrams/data6.xml"/><Relationship Id="rId16" Type="http://schemas.microsoft.com/office/2007/relationships/diagramDrawing" Target="../diagrams/drawing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11" Type="http://schemas.microsoft.com/office/2007/relationships/diagramDrawing" Target="../diagrams/drawing7.xml"/><Relationship Id="rId5" Type="http://schemas.openxmlformats.org/officeDocument/2006/relationships/diagramColors" Target="../diagrams/colors6.xml"/><Relationship Id="rId15" Type="http://schemas.openxmlformats.org/officeDocument/2006/relationships/diagramColors" Target="../diagrams/colors8.xml"/><Relationship Id="rId10" Type="http://schemas.openxmlformats.org/officeDocument/2006/relationships/diagramColors" Target="../diagrams/colors7.xml"/><Relationship Id="rId4" Type="http://schemas.openxmlformats.org/officeDocument/2006/relationships/diagramQuickStyle" Target="../diagrams/quickStyle6.xml"/><Relationship Id="rId9" Type="http://schemas.openxmlformats.org/officeDocument/2006/relationships/diagramQuickStyle" Target="../diagrams/quickStyle7.xml"/><Relationship Id="rId14" Type="http://schemas.openxmlformats.org/officeDocument/2006/relationships/diagramQuickStyle" Target="../diagrams/quickStyle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metrohm-dropsens.com/products/electrodes/modified-screen-printed-electrodes/polypyrrole-modified-screen-printed-carbon-electrode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55861-2068-4492-A0DF-ECCF732BE498}" type="slidenum">
              <a:rPr lang="en-US" smtClean="0"/>
              <a:t>1</a:t>
            </a:fld>
            <a:endParaRPr lang="en-US" dirty="0"/>
          </a:p>
        </p:txBody>
      </p:sp>
      <p:sp>
        <p:nvSpPr>
          <p:cNvPr id="33" name="Subtitle 2"/>
          <p:cNvSpPr txBox="1"/>
          <p:nvPr/>
        </p:nvSpPr>
        <p:spPr>
          <a:xfrm>
            <a:off x="2643343" y="4216092"/>
            <a:ext cx="3698841" cy="157510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685800">
              <a:lnSpc>
                <a:spcPct val="110000"/>
              </a:lnSpc>
              <a:spcBef>
                <a:spcPts val="750"/>
              </a:spcBef>
              <a:buNone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Group member 1:</a:t>
            </a:r>
          </a:p>
          <a:p>
            <a:pPr marL="0" indent="0" defTabSz="685800">
              <a:lnSpc>
                <a:spcPct val="110000"/>
              </a:lnSpc>
              <a:spcBef>
                <a:spcPts val="750"/>
              </a:spcBef>
              <a:buNone/>
            </a:pPr>
            <a:r>
              <a:rPr lang="en-US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Wakeel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Ahmed (033-19-0026)</a:t>
            </a:r>
          </a:p>
          <a:p>
            <a:pPr marL="0" indent="0" defTabSz="685800">
              <a:lnSpc>
                <a:spcPct val="110000"/>
              </a:lnSpc>
              <a:spcBef>
                <a:spcPts val="750"/>
              </a:spcBef>
              <a:buNone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Group member 2: </a:t>
            </a:r>
          </a:p>
          <a:p>
            <a:pPr marL="0" indent="0" defTabSz="685800">
              <a:lnSpc>
                <a:spcPct val="110000"/>
              </a:lnSpc>
              <a:spcBef>
                <a:spcPts val="750"/>
              </a:spcBef>
              <a:buNone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Muhammad </a:t>
            </a:r>
            <a:r>
              <a:rPr lang="en-US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Saqlain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(033-20-0011)</a:t>
            </a:r>
          </a:p>
        </p:txBody>
      </p:sp>
      <p:sp>
        <p:nvSpPr>
          <p:cNvPr id="34" name="Rectangle 33"/>
          <p:cNvSpPr/>
          <p:nvPr/>
        </p:nvSpPr>
        <p:spPr>
          <a:xfrm>
            <a:off x="1958725" y="2005578"/>
            <a:ext cx="8274550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Sensor Integrated System based Real Time and Online Monitoring for Organ on Chip platforms </a:t>
            </a:r>
            <a:endParaRPr lang="x-none" sz="3600" b="1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Subtitle 2"/>
          <p:cNvSpPr txBox="1"/>
          <p:nvPr/>
        </p:nvSpPr>
        <p:spPr>
          <a:xfrm>
            <a:off x="6590812" y="4216090"/>
            <a:ext cx="3162788" cy="15751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Group member 3: </a:t>
            </a:r>
          </a:p>
          <a:p>
            <a:pPr algn="l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Faizan Ahmed (033-20-0032)</a:t>
            </a:r>
          </a:p>
          <a:p>
            <a:pPr algn="l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Supervisor: </a:t>
            </a:r>
          </a:p>
          <a:p>
            <a:pPr algn="l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Dr.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Fida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Hussain Memon</a:t>
            </a:r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0079" y="417336"/>
            <a:ext cx="1221147" cy="122114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7" name="TextBox 36"/>
          <p:cNvSpPr txBox="1"/>
          <p:nvPr/>
        </p:nvSpPr>
        <p:spPr>
          <a:xfrm>
            <a:off x="4926293" y="1452698"/>
            <a:ext cx="23394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FYP 1st Evaluation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76211"/>
            <a:ext cx="10515600" cy="650875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Methodology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55861-2068-4492-A0DF-ECCF732BE498}" type="slidenum">
              <a:rPr lang="en-US" smtClean="0"/>
              <a:t>10</a:t>
            </a:fld>
            <a:endParaRPr lang="en-US" dirty="0"/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D873753A-1522-615F-9D0D-04811C46816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7675178"/>
              </p:ext>
            </p:extLst>
          </p:nvPr>
        </p:nvGraphicFramePr>
        <p:xfrm>
          <a:off x="838200" y="830790"/>
          <a:ext cx="10515600" cy="25982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3A2B7049-5224-CB42-3B2F-5A23089A941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58593420"/>
              </p:ext>
            </p:extLst>
          </p:nvPr>
        </p:nvGraphicFramePr>
        <p:xfrm>
          <a:off x="838200" y="3428912"/>
          <a:ext cx="10515600" cy="25982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8E48E3-946A-91B9-E124-58BE26A3A4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5758FC-7952-876A-5917-98F9C392A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6211"/>
            <a:ext cx="10515600" cy="650875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Methodology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426DD6-4996-3F1D-F1B2-56F860CE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55861-2068-4492-A0DF-ECCF732BE498}" type="slidenum">
              <a:rPr lang="en-US" smtClean="0"/>
              <a:t>11</a:t>
            </a:fld>
            <a:endParaRPr lang="en-US" dirty="0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A9132362-41CC-6898-EF5A-C85905FAD34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35687940"/>
              </p:ext>
            </p:extLst>
          </p:nvPr>
        </p:nvGraphicFramePr>
        <p:xfrm>
          <a:off x="736599" y="827086"/>
          <a:ext cx="10515600" cy="29546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470576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37D11D-95E3-0568-7E55-0389DA934F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02028"/>
          </a:xfrm>
        </p:spPr>
        <p:txBody>
          <a:bodyPr>
            <a:normAutofit fontScale="90000"/>
          </a:bodyPr>
          <a:lstStyle/>
          <a:p>
            <a:r>
              <a:rPr lang="en-US" dirty="0"/>
              <a:t>Availability of Components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4CEE82-F252-B11F-583E-5C4F20057A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55861-2068-4492-A0DF-ECCF732BE498}" type="slidenum">
              <a:rPr lang="en-US" smtClean="0"/>
              <a:t>12</a:t>
            </a:fld>
            <a:endParaRPr lang="en-US"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2105E98B-EE8A-2F2A-1C20-9C555EB27AB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45411993"/>
              </p:ext>
            </p:extLst>
          </p:nvPr>
        </p:nvGraphicFramePr>
        <p:xfrm>
          <a:off x="838201" y="3668888"/>
          <a:ext cx="10236199" cy="20984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D16229C-C737-0985-C493-85B18CC54DE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52540626"/>
              </p:ext>
            </p:extLst>
          </p:nvPr>
        </p:nvGraphicFramePr>
        <p:xfrm>
          <a:off x="838200" y="1125198"/>
          <a:ext cx="10236200" cy="23856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23041643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55861-2068-4492-A0DF-ECCF732BE498}" type="slidenum">
              <a:rPr lang="en-US" smtClean="0"/>
              <a:t>13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59586"/>
            <a:ext cx="12192000" cy="365086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C32EE54-5C66-DE16-2789-EABFF0737B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27" t="82143" r="-47"/>
          <a:stretch/>
        </p:blipFill>
        <p:spPr>
          <a:xfrm>
            <a:off x="263768" y="4771385"/>
            <a:ext cx="11670323" cy="1182026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530577"/>
          </a:xfrm>
        </p:spPr>
        <p:txBody>
          <a:bodyPr>
            <a:normAutofit fontScale="90000"/>
          </a:bodyPr>
          <a:lstStyle/>
          <a:p>
            <a:r>
              <a:rPr lang="en-US" dirty="0"/>
              <a:t>Real-Time Monitoring System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55861-2068-4492-A0DF-ECCF732BE498}" type="slidenum">
              <a:rPr lang="en-US" smtClean="0"/>
              <a:t>14</a:t>
            </a:fld>
            <a:endParaRPr lang="en-US"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227FC1C4-9417-E77D-7737-0B4C75CCA03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11356236"/>
              </p:ext>
            </p:extLst>
          </p:nvPr>
        </p:nvGraphicFramePr>
        <p:xfrm>
          <a:off x="838200" y="719667"/>
          <a:ext cx="10515600" cy="53537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01DC8A-8758-6251-E947-F0A9B1ABE4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84CAF2-C0C7-FA98-5B3B-16E0BEF39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530577"/>
          </a:xfrm>
        </p:spPr>
        <p:txBody>
          <a:bodyPr>
            <a:normAutofit fontScale="90000"/>
          </a:bodyPr>
          <a:lstStyle/>
          <a:p>
            <a:r>
              <a:rPr lang="en-US" dirty="0"/>
              <a:t>Real-Time Monitoring System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1322A1-CC02-FCB8-F831-4CDE0C26C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55861-2068-4492-A0DF-ECCF732BE498}" type="slidenum">
              <a:rPr lang="en-US" smtClean="0"/>
              <a:t>15</a:t>
            </a:fld>
            <a:endParaRPr lang="en-US"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6937A0AD-92C4-EC3C-0C0E-C0666EEE2A3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21913020"/>
              </p:ext>
            </p:extLst>
          </p:nvPr>
        </p:nvGraphicFramePr>
        <p:xfrm>
          <a:off x="838200" y="719667"/>
          <a:ext cx="10515600" cy="53537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349004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55861-2068-4492-A0DF-ECCF732BE498}" type="slidenum">
              <a:rPr lang="en-US" smtClean="0"/>
              <a:t>16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1947" y="0"/>
            <a:ext cx="10515600" cy="782053"/>
          </a:xfrm>
        </p:spPr>
        <p:txBody>
          <a:bodyPr/>
          <a:lstStyle/>
          <a:p>
            <a:r>
              <a:rPr lang="en-US" dirty="0"/>
              <a:t>Sensor Communication and Commands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3E7D4D-7797-97AD-6D9B-E3D7D7FD583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2053"/>
            <a:ext cx="12192000" cy="5574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4531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55861-2068-4492-A0DF-ECCF732BE498}" type="slidenum">
              <a:rPr lang="en-US" smtClean="0"/>
              <a:t>17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A6C4998-3FF3-00E2-C849-FA853A27A68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93422"/>
            <a:ext cx="12192000" cy="5863054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FCBC4768-DB95-8F66-7D5D-6797483E51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7889" y="0"/>
            <a:ext cx="10515600" cy="858421"/>
          </a:xfrm>
        </p:spPr>
        <p:txBody>
          <a:bodyPr/>
          <a:lstStyle/>
          <a:p>
            <a:r>
              <a:rPr lang="en-US" dirty="0"/>
              <a:t>PCB Board Data Acquisition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55861-2068-4492-A0DF-ECCF732BE498}" type="slidenum">
              <a:rPr lang="en-US" smtClean="0"/>
              <a:t>18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8C4E910-F643-A976-4D01-AB77371846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533" y="1"/>
            <a:ext cx="10515600" cy="587022"/>
          </a:xfrm>
        </p:spPr>
        <p:txBody>
          <a:bodyPr>
            <a:normAutofit fontScale="90000"/>
          </a:bodyPr>
          <a:lstStyle/>
          <a:p>
            <a:r>
              <a:rPr lang="en-US" dirty="0"/>
              <a:t>PCB Board Data Acquisition</a:t>
            </a:r>
          </a:p>
        </p:txBody>
      </p:sp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A669E9DC-0DC1-0A4A-95A2-CD712048B74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22620527"/>
              </p:ext>
            </p:extLst>
          </p:nvPr>
        </p:nvGraphicFramePr>
        <p:xfrm>
          <a:off x="499532" y="858421"/>
          <a:ext cx="10854267" cy="27093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3D286DE5-F075-D500-11A0-32B84B77F68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31265017"/>
              </p:ext>
            </p:extLst>
          </p:nvPr>
        </p:nvGraphicFramePr>
        <p:xfrm>
          <a:off x="499531" y="3534592"/>
          <a:ext cx="10854267" cy="27093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076700" y="1946187"/>
            <a:ext cx="2390775" cy="13144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 Sensor Platform </a:t>
            </a:r>
          </a:p>
          <a:p>
            <a:pPr algn="ctr"/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Arrow: Right 4"/>
          <p:cNvSpPr/>
          <p:nvPr/>
        </p:nvSpPr>
        <p:spPr>
          <a:xfrm>
            <a:off x="6467475" y="2081915"/>
            <a:ext cx="571500" cy="352425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Right 5"/>
          <p:cNvSpPr/>
          <p:nvPr/>
        </p:nvSpPr>
        <p:spPr>
          <a:xfrm>
            <a:off x="6467475" y="2472442"/>
            <a:ext cx="571500" cy="352425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Right 6"/>
          <p:cNvSpPr/>
          <p:nvPr/>
        </p:nvSpPr>
        <p:spPr>
          <a:xfrm>
            <a:off x="6467475" y="2889161"/>
            <a:ext cx="571500" cy="352425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Right 7"/>
          <p:cNvSpPr/>
          <p:nvPr/>
        </p:nvSpPr>
        <p:spPr>
          <a:xfrm rot="10800000">
            <a:off x="3505200" y="2036668"/>
            <a:ext cx="571500" cy="352425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8"/>
          <p:cNvSpPr/>
          <p:nvPr/>
        </p:nvSpPr>
        <p:spPr>
          <a:xfrm rot="10800000">
            <a:off x="3505200" y="2427195"/>
            <a:ext cx="571500" cy="352425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/>
          <p:cNvSpPr/>
          <p:nvPr/>
        </p:nvSpPr>
        <p:spPr>
          <a:xfrm rot="10800000">
            <a:off x="3505200" y="2843914"/>
            <a:ext cx="571500" cy="352425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Right 11"/>
          <p:cNvSpPr/>
          <p:nvPr/>
        </p:nvSpPr>
        <p:spPr>
          <a:xfrm rot="16200000">
            <a:off x="4362452" y="1484224"/>
            <a:ext cx="571500" cy="352425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Right 13"/>
          <p:cNvSpPr/>
          <p:nvPr/>
        </p:nvSpPr>
        <p:spPr>
          <a:xfrm rot="16200000">
            <a:off x="5048252" y="1484223"/>
            <a:ext cx="571500" cy="352425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Right 14"/>
          <p:cNvSpPr/>
          <p:nvPr/>
        </p:nvSpPr>
        <p:spPr>
          <a:xfrm rot="16200000">
            <a:off x="5734052" y="1484223"/>
            <a:ext cx="571500" cy="352425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Right 15"/>
          <p:cNvSpPr/>
          <p:nvPr/>
        </p:nvSpPr>
        <p:spPr>
          <a:xfrm rot="5400000">
            <a:off x="4357691" y="3370175"/>
            <a:ext cx="571500" cy="352425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Right 16"/>
          <p:cNvSpPr/>
          <p:nvPr/>
        </p:nvSpPr>
        <p:spPr>
          <a:xfrm rot="5400000">
            <a:off x="5048252" y="3370175"/>
            <a:ext cx="571500" cy="352425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Right 17"/>
          <p:cNvSpPr/>
          <p:nvPr/>
        </p:nvSpPr>
        <p:spPr>
          <a:xfrm rot="5400000">
            <a:off x="5729291" y="3370174"/>
            <a:ext cx="571500" cy="352425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3267075" y="993687"/>
            <a:ext cx="4143375" cy="314325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1476598" y="1802966"/>
            <a:ext cx="1427614" cy="1524692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7763096" y="1782807"/>
            <a:ext cx="1427614" cy="1524692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3"/>
          <a:srcRect b="74750"/>
          <a:stretch>
            <a:fillRect/>
          </a:stretch>
        </p:blipFill>
        <p:spPr>
          <a:xfrm rot="18708819">
            <a:off x="6811238" y="4445927"/>
            <a:ext cx="2613062" cy="493026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3267075" y="2038813"/>
            <a:ext cx="238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248026" y="2410289"/>
            <a:ext cx="238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238502" y="2850815"/>
            <a:ext cx="238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481513" y="3766289"/>
            <a:ext cx="238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191128" y="3799872"/>
            <a:ext cx="238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048497" y="2458285"/>
            <a:ext cx="238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862644" y="3798559"/>
            <a:ext cx="238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7029450" y="2926761"/>
            <a:ext cx="238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7058024" y="2065008"/>
            <a:ext cx="238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5887398" y="991985"/>
            <a:ext cx="437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5214940" y="1008923"/>
            <a:ext cx="623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11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517705" y="999521"/>
            <a:ext cx="437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12</a:t>
            </a:r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4504563" y="4384241"/>
            <a:ext cx="1427614" cy="1524692"/>
          </a:xfrm>
          <a:prstGeom prst="rect">
            <a:avLst/>
          </a:prstGeom>
        </p:spPr>
      </p:pic>
      <p:cxnSp>
        <p:nvCxnSpPr>
          <p:cNvPr id="38" name="Straight Connector 37"/>
          <p:cNvCxnSpPr/>
          <p:nvPr/>
        </p:nvCxnSpPr>
        <p:spPr>
          <a:xfrm>
            <a:off x="7410450" y="1858518"/>
            <a:ext cx="29527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7410450" y="1936791"/>
            <a:ext cx="29527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7410450" y="2029761"/>
            <a:ext cx="29527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7410450" y="2218567"/>
            <a:ext cx="29527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7410450" y="2296840"/>
            <a:ext cx="29527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7410450" y="2389810"/>
            <a:ext cx="29527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>
            <a:off x="7410450" y="2658259"/>
            <a:ext cx="29527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7410450" y="2736532"/>
            <a:ext cx="29527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7410450" y="2829502"/>
            <a:ext cx="29527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7410450" y="3087717"/>
            <a:ext cx="29527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7410450" y="3165990"/>
            <a:ext cx="29527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7410450" y="3258960"/>
            <a:ext cx="29527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2952751" y="1858518"/>
            <a:ext cx="29527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2952751" y="1936791"/>
            <a:ext cx="29527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>
            <a:off x="2952751" y="2029761"/>
            <a:ext cx="29527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2952751" y="2218567"/>
            <a:ext cx="29527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2952751" y="2296840"/>
            <a:ext cx="29527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>
            <a:off x="2952751" y="2389810"/>
            <a:ext cx="29527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2952751" y="2658259"/>
            <a:ext cx="29527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2952751" y="2736532"/>
            <a:ext cx="29527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2952751" y="2829502"/>
            <a:ext cx="29527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>
            <a:off x="2952751" y="3087717"/>
            <a:ext cx="29527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>
            <a:off x="2952751" y="3165990"/>
            <a:ext cx="29527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2952751" y="3258960"/>
            <a:ext cx="29527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/>
          <p:cNvCxnSpPr/>
          <p:nvPr/>
        </p:nvCxnSpPr>
        <p:spPr>
          <a:xfrm flipV="1">
            <a:off x="4492045" y="4151763"/>
            <a:ext cx="4762" cy="28742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/>
          <p:cNvCxnSpPr/>
          <p:nvPr/>
        </p:nvCxnSpPr>
        <p:spPr>
          <a:xfrm flipV="1">
            <a:off x="4571556" y="4158182"/>
            <a:ext cx="4762" cy="28742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/>
          <p:cNvCxnSpPr/>
          <p:nvPr/>
        </p:nvCxnSpPr>
        <p:spPr>
          <a:xfrm flipV="1">
            <a:off x="4651067" y="4156675"/>
            <a:ext cx="4762" cy="28742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/>
          <p:cNvCxnSpPr/>
          <p:nvPr/>
        </p:nvCxnSpPr>
        <p:spPr>
          <a:xfrm flipV="1">
            <a:off x="4921077" y="4151882"/>
            <a:ext cx="4762" cy="28742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/>
          <p:cNvCxnSpPr/>
          <p:nvPr/>
        </p:nvCxnSpPr>
        <p:spPr>
          <a:xfrm flipV="1">
            <a:off x="5000588" y="4158301"/>
            <a:ext cx="4762" cy="28742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/>
          <p:nvPr/>
        </p:nvCxnSpPr>
        <p:spPr>
          <a:xfrm flipV="1">
            <a:off x="5080099" y="4156794"/>
            <a:ext cx="4762" cy="28742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/>
          <p:cNvCxnSpPr/>
          <p:nvPr/>
        </p:nvCxnSpPr>
        <p:spPr>
          <a:xfrm flipV="1">
            <a:off x="5351193" y="4152368"/>
            <a:ext cx="4762" cy="28742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/>
          <p:cNvCxnSpPr/>
          <p:nvPr/>
        </p:nvCxnSpPr>
        <p:spPr>
          <a:xfrm flipV="1">
            <a:off x="5430704" y="4158787"/>
            <a:ext cx="4762" cy="28742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/>
          <p:cNvCxnSpPr/>
          <p:nvPr/>
        </p:nvCxnSpPr>
        <p:spPr>
          <a:xfrm flipV="1">
            <a:off x="5510215" y="4157280"/>
            <a:ext cx="4762" cy="28742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/>
          <p:nvPr/>
        </p:nvCxnSpPr>
        <p:spPr>
          <a:xfrm flipV="1">
            <a:off x="5744756" y="4141710"/>
            <a:ext cx="4762" cy="28742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/>
          <p:nvPr/>
        </p:nvCxnSpPr>
        <p:spPr>
          <a:xfrm flipV="1">
            <a:off x="5824267" y="4148129"/>
            <a:ext cx="4762" cy="28742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/>
          <p:nvPr/>
        </p:nvCxnSpPr>
        <p:spPr>
          <a:xfrm flipV="1">
            <a:off x="5903778" y="4146622"/>
            <a:ext cx="4762" cy="28742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8" name="Picture 127"/>
          <p:cNvPicPr>
            <a:picLocks noChangeAspect="1"/>
          </p:cNvPicPr>
          <p:nvPr/>
        </p:nvPicPr>
        <p:blipFill rotWithShape="1">
          <a:blip r:embed="rId3"/>
          <a:srcRect b="74750"/>
          <a:stretch>
            <a:fillRect/>
          </a:stretch>
        </p:blipFill>
        <p:spPr>
          <a:xfrm rot="2547869">
            <a:off x="1195212" y="4520126"/>
            <a:ext cx="2613062" cy="493026"/>
          </a:xfrm>
          <a:prstGeom prst="rect">
            <a:avLst/>
          </a:prstGeom>
        </p:spPr>
      </p:pic>
      <p:cxnSp>
        <p:nvCxnSpPr>
          <p:cNvPr id="130" name="Straight Connector 129"/>
          <p:cNvCxnSpPr/>
          <p:nvPr/>
        </p:nvCxnSpPr>
        <p:spPr>
          <a:xfrm flipV="1">
            <a:off x="8262988" y="3254048"/>
            <a:ext cx="0" cy="90095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/>
          <p:cNvCxnSpPr/>
          <p:nvPr/>
        </p:nvCxnSpPr>
        <p:spPr>
          <a:xfrm flipV="1">
            <a:off x="8342499" y="3260467"/>
            <a:ext cx="0" cy="81626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/>
          <p:cNvCxnSpPr/>
          <p:nvPr/>
        </p:nvCxnSpPr>
        <p:spPr>
          <a:xfrm flipV="1">
            <a:off x="8422010" y="3258960"/>
            <a:ext cx="0" cy="72480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/>
          <p:cNvCxnSpPr/>
          <p:nvPr/>
        </p:nvCxnSpPr>
        <p:spPr>
          <a:xfrm flipV="1">
            <a:off x="2037448" y="3255555"/>
            <a:ext cx="0" cy="74875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/>
          <p:cNvCxnSpPr/>
          <p:nvPr/>
        </p:nvCxnSpPr>
        <p:spPr>
          <a:xfrm flipV="1">
            <a:off x="2116959" y="3261974"/>
            <a:ext cx="0" cy="81476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/>
          <p:cNvCxnSpPr/>
          <p:nvPr/>
        </p:nvCxnSpPr>
        <p:spPr>
          <a:xfrm flipV="1">
            <a:off x="2196470" y="3260467"/>
            <a:ext cx="0" cy="87515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/>
          <p:cNvCxnSpPr/>
          <p:nvPr/>
        </p:nvCxnSpPr>
        <p:spPr>
          <a:xfrm>
            <a:off x="3086100" y="4945092"/>
            <a:ext cx="138112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/>
          <p:cNvCxnSpPr/>
          <p:nvPr/>
        </p:nvCxnSpPr>
        <p:spPr>
          <a:xfrm>
            <a:off x="3124200" y="5023365"/>
            <a:ext cx="134302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/>
          <p:cNvCxnSpPr/>
          <p:nvPr/>
        </p:nvCxnSpPr>
        <p:spPr>
          <a:xfrm>
            <a:off x="3238502" y="5116335"/>
            <a:ext cx="122872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TextBox 170"/>
          <p:cNvSpPr txBox="1"/>
          <p:nvPr/>
        </p:nvSpPr>
        <p:spPr>
          <a:xfrm>
            <a:off x="982691" y="4444101"/>
            <a:ext cx="779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Port A</a:t>
            </a:r>
          </a:p>
        </p:txBody>
      </p:sp>
      <p:sp>
        <p:nvSpPr>
          <p:cNvPr id="172" name="TextBox 171"/>
          <p:cNvSpPr txBox="1"/>
          <p:nvPr/>
        </p:nvSpPr>
        <p:spPr>
          <a:xfrm>
            <a:off x="1897091" y="5302538"/>
            <a:ext cx="779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Port B</a:t>
            </a:r>
          </a:p>
        </p:txBody>
      </p:sp>
      <p:sp>
        <p:nvSpPr>
          <p:cNvPr id="173" name="TextBox 172"/>
          <p:cNvSpPr txBox="1"/>
          <p:nvPr/>
        </p:nvSpPr>
        <p:spPr>
          <a:xfrm>
            <a:off x="7873271" y="5226712"/>
            <a:ext cx="779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Port B</a:t>
            </a:r>
          </a:p>
        </p:txBody>
      </p:sp>
      <p:sp>
        <p:nvSpPr>
          <p:cNvPr id="174" name="TextBox 173"/>
          <p:cNvSpPr txBox="1"/>
          <p:nvPr/>
        </p:nvSpPr>
        <p:spPr>
          <a:xfrm>
            <a:off x="8707466" y="4331760"/>
            <a:ext cx="779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Port A</a:t>
            </a:r>
          </a:p>
        </p:txBody>
      </p:sp>
      <p:cxnSp>
        <p:nvCxnSpPr>
          <p:cNvPr id="179" name="Straight Connector 178"/>
          <p:cNvCxnSpPr>
            <a:stCxn id="21" idx="3"/>
          </p:cNvCxnSpPr>
          <p:nvPr/>
        </p:nvCxnSpPr>
        <p:spPr>
          <a:xfrm flipV="1">
            <a:off x="2190405" y="818147"/>
            <a:ext cx="0" cy="103335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Connector 180"/>
          <p:cNvCxnSpPr/>
          <p:nvPr/>
        </p:nvCxnSpPr>
        <p:spPr>
          <a:xfrm>
            <a:off x="2190405" y="819471"/>
            <a:ext cx="8721435" cy="2220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Connector 181"/>
          <p:cNvCxnSpPr/>
          <p:nvPr/>
        </p:nvCxnSpPr>
        <p:spPr>
          <a:xfrm>
            <a:off x="1896746" y="6377305"/>
            <a:ext cx="9015094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Connector 182"/>
          <p:cNvCxnSpPr/>
          <p:nvPr/>
        </p:nvCxnSpPr>
        <p:spPr>
          <a:xfrm flipV="1">
            <a:off x="1896746" y="4472035"/>
            <a:ext cx="0" cy="190527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Connector 186"/>
          <p:cNvCxnSpPr>
            <a:stCxn id="22" idx="2"/>
          </p:cNvCxnSpPr>
          <p:nvPr/>
        </p:nvCxnSpPr>
        <p:spPr>
          <a:xfrm>
            <a:off x="9239249" y="2545153"/>
            <a:ext cx="1672591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Connector 191"/>
          <p:cNvCxnSpPr/>
          <p:nvPr/>
        </p:nvCxnSpPr>
        <p:spPr>
          <a:xfrm>
            <a:off x="8342499" y="4722518"/>
            <a:ext cx="2569341" cy="2678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Rectangle 205"/>
          <p:cNvSpPr/>
          <p:nvPr/>
        </p:nvSpPr>
        <p:spPr>
          <a:xfrm>
            <a:off x="10913291" y="137763"/>
            <a:ext cx="1080791" cy="648809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DC Power Source </a:t>
            </a:r>
          </a:p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9 Volts</a:t>
            </a:r>
          </a:p>
        </p:txBody>
      </p:sp>
      <p:pic>
        <p:nvPicPr>
          <p:cNvPr id="308" name="Picture 2" descr="What is LabVIEW? Graphical Programming for Test &amp; Measurement - NI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89" y="4874255"/>
            <a:ext cx="1629550" cy="1157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9" name="TextBox 308"/>
          <p:cNvSpPr txBox="1"/>
          <p:nvPr/>
        </p:nvSpPr>
        <p:spPr>
          <a:xfrm>
            <a:off x="104655" y="5979523"/>
            <a:ext cx="1667937" cy="64633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LabVIEW Program</a:t>
            </a:r>
          </a:p>
        </p:txBody>
      </p:sp>
      <p:cxnSp>
        <p:nvCxnSpPr>
          <p:cNvPr id="311" name="Connector: Elbow 310"/>
          <p:cNvCxnSpPr>
            <a:stCxn id="23" idx="1"/>
          </p:cNvCxnSpPr>
          <p:nvPr/>
        </p:nvCxnSpPr>
        <p:spPr>
          <a:xfrm rot="5400000">
            <a:off x="4272107" y="3166705"/>
            <a:ext cx="475071" cy="5474100"/>
          </a:xfrm>
          <a:prstGeom prst="bentConnector2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3" name="Connector: Elbow 322"/>
          <p:cNvCxnSpPr>
            <a:stCxn id="128" idx="1"/>
          </p:cNvCxnSpPr>
          <p:nvPr/>
        </p:nvCxnSpPr>
        <p:spPr>
          <a:xfrm rot="10800000" flipV="1">
            <a:off x="228600" y="3884557"/>
            <a:ext cx="1309320" cy="2094966"/>
          </a:xfrm>
          <a:prstGeom prst="bentConnector2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645978" y="-5700"/>
            <a:ext cx="10515600" cy="581532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Hardware Scalability Up to 12 Sensors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95EA243-C6CD-10FD-555A-B71BBBE84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55861-2068-4492-A0DF-ECCF732BE498}" type="slidenum">
              <a:rPr lang="en-US" smtClean="0"/>
              <a:t>19</a:t>
            </a:fld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55861-2068-4492-A0DF-ECCF732BE498}" type="slidenum">
              <a:rPr lang="en-US" smtClean="0"/>
              <a:t>2</a:t>
            </a:fld>
            <a:endParaRPr lang="en-US"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7FF07628-40AB-3B97-0049-EE58D838B0B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02839105"/>
              </p:ext>
            </p:extLst>
          </p:nvPr>
        </p:nvGraphicFramePr>
        <p:xfrm>
          <a:off x="688622" y="245533"/>
          <a:ext cx="10747022" cy="61108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43C29173-F232-7860-9FBA-352A87069DAE}"/>
              </a:ext>
            </a:extLst>
          </p:cNvPr>
          <p:cNvGrpSpPr/>
          <p:nvPr/>
        </p:nvGrpSpPr>
        <p:grpSpPr>
          <a:xfrm>
            <a:off x="581352" y="4314593"/>
            <a:ext cx="10639162" cy="1653130"/>
            <a:chOff x="372347" y="3452445"/>
            <a:chExt cx="10639162" cy="165313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8EDFB25-1CD0-EE6D-071F-4EBA11470A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2347" y="3452445"/>
              <a:ext cx="5285699" cy="1344744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5DE857D-FCF9-C3EE-4740-7127DCC5F7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58046" y="3457749"/>
              <a:ext cx="5353463" cy="1647826"/>
            </a:xfrm>
            <a:prstGeom prst="rect">
              <a:avLst/>
            </a:prstGeom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98501881-A568-81FB-7773-DDBEA38B25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4788" y="1811629"/>
            <a:ext cx="5724525" cy="166687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82E12A3-BD69-B4B1-2178-6773D472878D}"/>
              </a:ext>
            </a:extLst>
          </p:cNvPr>
          <p:cNvSpPr txBox="1"/>
          <p:nvPr/>
        </p:nvSpPr>
        <p:spPr>
          <a:xfrm>
            <a:off x="3826147" y="890277"/>
            <a:ext cx="4081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 Micro Molar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9001F6F-7A1B-2A20-D64E-DDE1AE5F6D1C}"/>
              </a:ext>
            </a:extLst>
          </p:cNvPr>
          <p:cNvSpPr txBox="1"/>
          <p:nvPr/>
        </p:nvSpPr>
        <p:spPr>
          <a:xfrm>
            <a:off x="4558936" y="1275523"/>
            <a:ext cx="3270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Company Provided Results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DCEB447-0A7E-CA5A-AF3A-FFF1AB6099F1}"/>
              </a:ext>
            </a:extLst>
          </p:cNvPr>
          <p:cNvSpPr txBox="1"/>
          <p:nvPr/>
        </p:nvSpPr>
        <p:spPr>
          <a:xfrm>
            <a:off x="5174719" y="3783791"/>
            <a:ext cx="1384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 Results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8C1A7E-F7A0-AA60-AC36-938A0CFDFD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97444" cy="509238"/>
          </a:xfrm>
        </p:spPr>
        <p:txBody>
          <a:bodyPr>
            <a:normAutofit fontScale="90000"/>
          </a:bodyPr>
          <a:lstStyle/>
          <a:p>
            <a:r>
              <a:rPr lang="en-US" dirty="0"/>
              <a:t>Expected Results and Testing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FA6055B-8B59-9A1B-1021-BBAF2EF52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55861-2068-4492-A0DF-ECCF732BE498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13112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6BAA662-E96F-0984-D6AB-C26DF36A88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9950" y="2421387"/>
            <a:ext cx="5659220" cy="333080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01399E0-4F02-1BBB-A411-B3910CFE2302}"/>
              </a:ext>
            </a:extLst>
          </p:cNvPr>
          <p:cNvSpPr txBox="1"/>
          <p:nvPr/>
        </p:nvSpPr>
        <p:spPr>
          <a:xfrm>
            <a:off x="8051073" y="1811105"/>
            <a:ext cx="3270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Company Provided Results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337958C-405B-285C-B89F-E524A38F5CE5}"/>
              </a:ext>
            </a:extLst>
          </p:cNvPr>
          <p:cNvSpPr txBox="1"/>
          <p:nvPr/>
        </p:nvSpPr>
        <p:spPr>
          <a:xfrm>
            <a:off x="1933303" y="1811105"/>
            <a:ext cx="1384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 Results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CEE74D-F5DA-7FDE-A53E-D58473E779BC}"/>
              </a:ext>
            </a:extLst>
          </p:cNvPr>
          <p:cNvSpPr txBox="1"/>
          <p:nvPr/>
        </p:nvSpPr>
        <p:spPr>
          <a:xfrm>
            <a:off x="3826147" y="890277"/>
            <a:ext cx="4081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100 Micro Molar 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8FA12B1-3C0D-73E6-ECBD-0322350962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97444" cy="509238"/>
          </a:xfrm>
        </p:spPr>
        <p:txBody>
          <a:bodyPr>
            <a:normAutofit fontScale="90000"/>
          </a:bodyPr>
          <a:lstStyle/>
          <a:p>
            <a:r>
              <a:rPr lang="en-US" dirty="0"/>
              <a:t>Expected Results and Testing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BE2B58-7635-A076-80A4-6DE50EB6B0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03" y="2818082"/>
            <a:ext cx="6430272" cy="293410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4E7053-7E64-F6DE-E34E-8E8319140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55861-2068-4492-A0DF-ECCF732BE498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16870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46BF80C-18B1-BFEB-B1BE-2C8BF890CD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68" y="4626701"/>
            <a:ext cx="11627469" cy="17381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DD1C20A-853C-126B-671F-003C7F4782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7887" y="1635138"/>
            <a:ext cx="7591425" cy="235267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8AC5140-AA9B-B73E-CE40-A9D9ECBB6A00}"/>
              </a:ext>
            </a:extLst>
          </p:cNvPr>
          <p:cNvSpPr txBox="1"/>
          <p:nvPr/>
        </p:nvSpPr>
        <p:spPr>
          <a:xfrm>
            <a:off x="4647930" y="1175367"/>
            <a:ext cx="3270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Company Provided Results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E305BF6-DD7C-087E-662D-303039B1117E}"/>
              </a:ext>
            </a:extLst>
          </p:cNvPr>
          <p:cNvSpPr txBox="1"/>
          <p:nvPr/>
        </p:nvSpPr>
        <p:spPr>
          <a:xfrm>
            <a:off x="5251268" y="4262918"/>
            <a:ext cx="1384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 Results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758E825-AC25-3D87-8FE4-9349196BD837}"/>
              </a:ext>
            </a:extLst>
          </p:cNvPr>
          <p:cNvSpPr txBox="1"/>
          <p:nvPr/>
        </p:nvSpPr>
        <p:spPr>
          <a:xfrm>
            <a:off x="3826147" y="890277"/>
            <a:ext cx="4081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500 Micro Molar 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232A791-BA7B-B5A3-969E-4F6F619A78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97444" cy="509238"/>
          </a:xfrm>
        </p:spPr>
        <p:txBody>
          <a:bodyPr>
            <a:normAutofit fontScale="90000"/>
          </a:bodyPr>
          <a:lstStyle/>
          <a:p>
            <a:r>
              <a:rPr lang="en-US" dirty="0"/>
              <a:t>Expected Results and Testing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B86242-1C36-8DB7-D149-D9161F011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55861-2068-4492-A0DF-ECCF732BE498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19556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224AACAB-8A51-AB78-8BA9-729C85F7E431}"/>
              </a:ext>
            </a:extLst>
          </p:cNvPr>
          <p:cNvGraphicFramePr>
            <a:graphicFrameLocks/>
          </p:cNvGraphicFramePr>
          <p:nvPr/>
        </p:nvGraphicFramePr>
        <p:xfrm>
          <a:off x="251121" y="2277420"/>
          <a:ext cx="5548788" cy="34963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2EC61264-9960-3AD3-B555-AA7537DC75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1659" y="2575297"/>
            <a:ext cx="5659220" cy="333080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55698E5-88D2-E8AC-C2DC-B595CEDDB739}"/>
              </a:ext>
            </a:extLst>
          </p:cNvPr>
          <p:cNvSpPr txBox="1"/>
          <p:nvPr/>
        </p:nvSpPr>
        <p:spPr>
          <a:xfrm>
            <a:off x="4240756" y="973870"/>
            <a:ext cx="4081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Excel Data Comparison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7B61A9-CD69-29EA-4890-539AEC7A97DE}"/>
              </a:ext>
            </a:extLst>
          </p:cNvPr>
          <p:cNvSpPr txBox="1"/>
          <p:nvPr/>
        </p:nvSpPr>
        <p:spPr>
          <a:xfrm>
            <a:off x="1061732" y="1774873"/>
            <a:ext cx="3735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 Results in LabView Software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6FBDC7-D01F-7950-96BC-011A095CF5A4}"/>
              </a:ext>
            </a:extLst>
          </p:cNvPr>
          <p:cNvSpPr txBox="1"/>
          <p:nvPr/>
        </p:nvSpPr>
        <p:spPr>
          <a:xfrm>
            <a:off x="7045234" y="1774873"/>
            <a:ext cx="4328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Company Provided Results on Docklight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78C792-64BC-C5AD-FB45-B11BFE07A1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97444" cy="509238"/>
          </a:xfrm>
        </p:spPr>
        <p:txBody>
          <a:bodyPr>
            <a:normAutofit fontScale="90000"/>
          </a:bodyPr>
          <a:lstStyle/>
          <a:p>
            <a:r>
              <a:rPr lang="en-US" dirty="0"/>
              <a:t>Expected Results and Testing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59B9D65-A213-6947-8697-82E63E3A2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55861-2068-4492-A0DF-ECCF732BE498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70814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1C2597-3462-6C7F-7D46-3AC9F2977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763764"/>
          </a:xfrm>
        </p:spPr>
        <p:txBody>
          <a:bodyPr/>
          <a:lstStyle/>
          <a:p>
            <a:r>
              <a:rPr lang="en-US" dirty="0"/>
              <a:t>Why We Use </a:t>
            </a:r>
            <a:r>
              <a:rPr lang="en-US" dirty="0" err="1"/>
              <a:t>myRIO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95775F-56D9-981F-0086-448D8B11DF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0289"/>
            <a:ext cx="10515600" cy="5276674"/>
          </a:xfrm>
        </p:spPr>
        <p:txBody>
          <a:bodyPr>
            <a:normAutofit/>
          </a:bodyPr>
          <a:lstStyle/>
          <a:p>
            <a:r>
              <a:rPr lang="en-US" b="1" dirty="0"/>
              <a:t>Real-Time Data Processing: </a:t>
            </a:r>
            <a:r>
              <a:rPr lang="en-US" dirty="0"/>
              <a:t>Real-time handle fast and continuous data acquisition from various sensors.</a:t>
            </a:r>
          </a:p>
          <a:p>
            <a:r>
              <a:rPr lang="en-US" b="1" dirty="0"/>
              <a:t>Graphical Programming with LabVIEW:</a:t>
            </a:r>
            <a:r>
              <a:rPr lang="en-US" dirty="0"/>
              <a:t> </a:t>
            </a:r>
            <a:r>
              <a:rPr lang="en-US" dirty="0" err="1"/>
              <a:t>myRIO</a:t>
            </a:r>
            <a:r>
              <a:rPr lang="en-US" dirty="0"/>
              <a:t> is programmed using LabVIEW, which offers graphical interface, makes it easier to visualize and analyze the sensor data.</a:t>
            </a:r>
          </a:p>
          <a:p>
            <a:r>
              <a:rPr lang="en-US" b="1" dirty="0"/>
              <a:t>Data Logging and Storage: </a:t>
            </a:r>
            <a:r>
              <a:rPr lang="en-US" dirty="0" err="1"/>
              <a:t>myRIO</a:t>
            </a:r>
            <a:r>
              <a:rPr lang="en-US" dirty="0"/>
              <a:t> supports data logging, enabling long-term storage of sensor data for post-experiment analysis.</a:t>
            </a:r>
          </a:p>
          <a:p>
            <a:r>
              <a:rPr lang="en-US" b="1" dirty="0"/>
              <a:t>Scalability and Modularity:</a:t>
            </a:r>
            <a:r>
              <a:rPr lang="en-US" dirty="0"/>
              <a:t> Easily expands to accommodate more sensors.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FD134A-D38B-ACB1-586A-E6130E6F54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55861-2068-4492-A0DF-ECCF732BE498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00856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5CB9D2-95D3-5885-F1B1-798E457E04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53DA3-EA40-BA51-3ABB-19A736929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1048808"/>
          </a:xfrm>
        </p:spPr>
        <p:txBody>
          <a:bodyPr>
            <a:normAutofit fontScale="90000"/>
          </a:bodyPr>
          <a:lstStyle/>
          <a:p>
            <a:r>
              <a:rPr lang="it-IT" dirty="0"/>
              <a:t>Non-Enzymatic Amperometric Glucose Sensor (Copper &amp; Copper Oxide)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3E2D0E-57D4-66A0-4281-37A6A5F564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98223"/>
            <a:ext cx="10515600" cy="4878740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b="1" dirty="0"/>
              <a:t>What is It?</a:t>
            </a:r>
          </a:p>
          <a:p>
            <a:r>
              <a:rPr lang="en-US" dirty="0"/>
              <a:t>Non-enzymatic </a:t>
            </a:r>
            <a:r>
              <a:rPr lang="en-US" dirty="0" err="1"/>
              <a:t>amperometric</a:t>
            </a:r>
            <a:r>
              <a:rPr lang="en-US" dirty="0"/>
              <a:t> glucose sensor.</a:t>
            </a:r>
          </a:p>
          <a:p>
            <a:r>
              <a:rPr lang="en-US" dirty="0"/>
              <a:t>Based on copper and copper oxide particles deposited on a screen-printed electrode.</a:t>
            </a:r>
          </a:p>
          <a:p>
            <a:r>
              <a:rPr lang="en-US" dirty="0"/>
              <a:t>Utilizes electrochemical oxidation of glucose to generate an electrical signal.</a:t>
            </a:r>
          </a:p>
          <a:p>
            <a:pPr marL="0" indent="0">
              <a:buNone/>
            </a:pPr>
            <a:r>
              <a:rPr lang="en-US" b="1" dirty="0"/>
              <a:t>How It Works?</a:t>
            </a:r>
          </a:p>
          <a:p>
            <a:r>
              <a:rPr lang="en-US" dirty="0"/>
              <a:t>Glucose Oxidation:</a:t>
            </a:r>
          </a:p>
          <a:p>
            <a:pPr lvl="1"/>
            <a:r>
              <a:rPr lang="en-US" dirty="0"/>
              <a:t>Glucose interacts with copper oxide, undergoing oxidation.</a:t>
            </a:r>
          </a:p>
          <a:p>
            <a:pPr lvl="1"/>
            <a:r>
              <a:rPr lang="en-US" dirty="0"/>
              <a:t>This reaction produces </a:t>
            </a:r>
            <a:r>
              <a:rPr lang="en-US" dirty="0" err="1"/>
              <a:t>CuO</a:t>
            </a:r>
            <a:r>
              <a:rPr lang="en-US" dirty="0"/>
              <a:t> and gluconolactone, releasing electrons.</a:t>
            </a:r>
          </a:p>
          <a:p>
            <a:r>
              <a:rPr lang="en-US" dirty="0"/>
              <a:t>Signal Generation:</a:t>
            </a:r>
          </a:p>
          <a:p>
            <a:pPr lvl="1"/>
            <a:r>
              <a:rPr lang="en-US" dirty="0"/>
              <a:t>The released electrons generate an </a:t>
            </a:r>
            <a:r>
              <a:rPr lang="en-US" dirty="0" err="1"/>
              <a:t>amperometric</a:t>
            </a:r>
            <a:r>
              <a:rPr lang="en-US" dirty="0"/>
              <a:t> current.</a:t>
            </a:r>
          </a:p>
          <a:p>
            <a:pPr lvl="1"/>
            <a:r>
              <a:rPr lang="en-US" dirty="0"/>
              <a:t>The current is directly proportional to the glucose concentration.</a:t>
            </a:r>
          </a:p>
          <a:p>
            <a:r>
              <a:rPr lang="en-US" dirty="0"/>
              <a:t>Real-Time Monitoring:</a:t>
            </a:r>
          </a:p>
          <a:p>
            <a:pPr lvl="1"/>
            <a:r>
              <a:rPr lang="en-US" dirty="0"/>
              <a:t>Signal data is acquired and processed in real time using Board and </a:t>
            </a:r>
            <a:r>
              <a:rPr lang="en-US" dirty="0" err="1"/>
              <a:t>myRIO</a:t>
            </a:r>
            <a:r>
              <a:rPr lang="en-US" dirty="0"/>
              <a:t> for analysis.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926FF9-16D8-6813-48E8-C3F4093F0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55861-2068-4492-A0DF-ECCF732BE498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46166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23602-E33F-6E1C-79DF-67C8AE0889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AB2BC3-B920-16C8-5FCD-6EE76900AC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Comprehensive Review of Biosensor Integration in </a:t>
            </a:r>
            <a:r>
              <a:rPr lang="en-US" dirty="0" err="1"/>
              <a:t>Microphysiological</a:t>
            </a:r>
            <a:r>
              <a:rPr lang="en-US" dirty="0"/>
              <a:t> Systems for Online Monitoring: Current Challenges and Future Advancements.</a:t>
            </a:r>
          </a:p>
          <a:p>
            <a:r>
              <a:rPr lang="en-US" dirty="0"/>
              <a:t>Monitoring of </a:t>
            </a:r>
            <a:r>
              <a:rPr lang="en-US" dirty="0" err="1"/>
              <a:t>Microphysiological</a:t>
            </a:r>
            <a:r>
              <a:rPr lang="en-US" dirty="0"/>
              <a:t> Systems: Integrating Sensors and Real-Time Data Analysis Toward Autonomous Decision Making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748FC2-96C5-F8CA-AB77-125808C1D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55861-2068-4492-A0DF-ECCF732BE498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93239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55861-2068-4492-A0DF-ECCF732BE498}" type="slidenum">
              <a:rPr lang="en-US" smtClean="0"/>
              <a:t>27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77309" y="2320270"/>
            <a:ext cx="7039106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Thank You!</a:t>
            </a:r>
            <a:br>
              <a:rPr lang="en-US" sz="4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</a:br>
            <a:r>
              <a:rPr lang="en-US" sz="4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Feedback and Questions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7216" y="1908032"/>
            <a:ext cx="2286000" cy="28575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897D7F-0830-F08A-4D08-4AD72659C2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42352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125CCF-1E6B-3212-0B78-65C756BFA7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55861-2068-4492-A0DF-ECCF732BE498}" type="slidenum">
              <a:rPr lang="en-US" smtClean="0"/>
              <a:t>3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1665B9-B9EF-4BA3-DB4B-A0B1F31C79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735" y="1089114"/>
            <a:ext cx="9688530" cy="5449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0657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4E0EA-62D0-965C-5EFF-AB0CC689F2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978" y="0"/>
            <a:ext cx="10515600" cy="748567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DDF5CB-356C-0BD4-F331-5790FF09B7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55861-2068-4492-A0DF-ECCF732BE498}" type="slidenum">
              <a:rPr lang="en-US" smtClean="0"/>
              <a:t>4</a:t>
            </a:fld>
            <a:endParaRPr lang="en-US"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54A80A08-1C40-FF5E-F4B9-6F513850BC3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88600705"/>
              </p:ext>
            </p:extLst>
          </p:nvPr>
        </p:nvGraphicFramePr>
        <p:xfrm>
          <a:off x="25400" y="748567"/>
          <a:ext cx="5788378" cy="59729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4129C0FD-2B4A-E5BA-47F7-8841ADDAF47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96374619"/>
              </p:ext>
            </p:extLst>
          </p:nvPr>
        </p:nvGraphicFramePr>
        <p:xfrm>
          <a:off x="5813778" y="654756"/>
          <a:ext cx="5822244" cy="60667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29682455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B33A80-389F-396F-3008-A81118DBD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55861-2068-4492-A0DF-ECCF732BE498}" type="slidenum">
              <a:rPr lang="en-US" smtClean="0"/>
              <a:t>5</a:t>
            </a:fld>
            <a:endParaRPr lang="en-US"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5B68CE49-53C3-FACC-0E5A-4B135B46424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12691527"/>
              </p:ext>
            </p:extLst>
          </p:nvPr>
        </p:nvGraphicFramePr>
        <p:xfrm>
          <a:off x="550334" y="305859"/>
          <a:ext cx="10803466" cy="59308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735984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602238-E94F-8253-604C-E1FF3B62D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55861-2068-4492-A0DF-ECCF732BE498}" type="slidenum">
              <a:rPr lang="en-US" smtClean="0"/>
              <a:t>6</a:t>
            </a:fld>
            <a:endParaRPr lang="en-US"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26221566-2581-F482-FCAA-2A5D8F956C6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30188809"/>
              </p:ext>
            </p:extLst>
          </p:nvPr>
        </p:nvGraphicFramePr>
        <p:xfrm>
          <a:off x="891822" y="846666"/>
          <a:ext cx="10461978" cy="40188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552972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5F07A-7FC6-ACE3-9DFB-47F526D13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84742"/>
          </a:xfrm>
        </p:spPr>
        <p:txBody>
          <a:bodyPr>
            <a:normAutofit fontScale="90000"/>
          </a:bodyPr>
          <a:lstStyle/>
          <a:p>
            <a:r>
              <a:rPr lang="en-US" dirty="0"/>
              <a:t>Objectives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6D7E6B-2787-F459-A835-7CABB2660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55861-2068-4492-A0DF-ECCF732BE498}" type="slidenum">
              <a:rPr lang="en-US" smtClean="0"/>
              <a:t>7</a:t>
            </a:fld>
            <a:endParaRPr lang="en-US" dirty="0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8C9C8253-8F98-68BB-29FF-E7FCBC0E443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40273798"/>
              </p:ext>
            </p:extLst>
          </p:nvPr>
        </p:nvGraphicFramePr>
        <p:xfrm>
          <a:off x="838200" y="1137138"/>
          <a:ext cx="10597444" cy="20237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296BD8A4-A25E-FF63-C60D-283ACB7FA6E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24886500"/>
              </p:ext>
            </p:extLst>
          </p:nvPr>
        </p:nvGraphicFramePr>
        <p:xfrm>
          <a:off x="838200" y="3267235"/>
          <a:ext cx="10597444" cy="19569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55AEE41B-7211-F1F6-FC10-61A82CBB522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31002206"/>
              </p:ext>
            </p:extLst>
          </p:nvPr>
        </p:nvGraphicFramePr>
        <p:xfrm>
          <a:off x="838200" y="5327964"/>
          <a:ext cx="10597444" cy="8878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</p:spTree>
    <p:extLst>
      <p:ext uri="{BB962C8B-B14F-4D97-AF65-F5344CB8AC3E}">
        <p14:creationId xmlns:p14="http://schemas.microsoft.com/office/powerpoint/2010/main" val="15723258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38199" y="312920"/>
            <a:ext cx="10193215" cy="765603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Methodology</a:t>
            </a:r>
            <a:endParaRPr lang="x-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55861-2068-4492-A0DF-ECCF732BE498}" type="slidenum">
              <a:rPr lang="en-US" smtClean="0"/>
              <a:t>8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600" y="181800"/>
            <a:ext cx="1221147" cy="122114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139913D-BC25-A225-D2C4-9E652631C64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09643"/>
            <a:ext cx="12192000" cy="5146708"/>
          </a:xfrm>
          <a:prstGeom prst="rect">
            <a:avLst/>
          </a:prstGeom>
        </p:spPr>
      </p:pic>
      <p:pic>
        <p:nvPicPr>
          <p:cNvPr id="1026" name="Picture 2" descr="Fluidic Connect Pro chip holder - topconnect - for organ-on-a-chip (OOC)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361" y="2895627"/>
            <a:ext cx="2425246" cy="1617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35726" y="4644733"/>
            <a:ext cx="2764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Organ on Chip Platform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B88E43E-31F1-44A9-B1C8-0CAF292646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1225" y="2261577"/>
            <a:ext cx="5238750" cy="32004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67A9BB2-35B0-3C23-24A2-4059EA7727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30898"/>
          </a:xfrm>
        </p:spPr>
        <p:txBody>
          <a:bodyPr/>
          <a:lstStyle/>
          <a:p>
            <a:r>
              <a:rPr lang="it-IT" dirty="0"/>
              <a:t>Amperometric Glucose Sensor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B8E093-C43A-8542-4B88-35EC6BA365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90688"/>
            <a:ext cx="8059616" cy="4486275"/>
          </a:xfrm>
        </p:spPr>
        <p:txBody>
          <a:bodyPr>
            <a:normAutofit/>
          </a:bodyPr>
          <a:lstStyle/>
          <a:p>
            <a:pPr>
              <a:lnSpc>
                <a:spcPct val="70000"/>
              </a:lnSpc>
              <a:spcAft>
                <a:spcPts val="1125"/>
              </a:spcAft>
            </a:pPr>
            <a:r>
              <a:rPr lang="en-US" sz="3200" dirty="0"/>
              <a:t>Working electrode</a:t>
            </a:r>
          </a:p>
          <a:p>
            <a:pPr>
              <a:lnSpc>
                <a:spcPct val="70000"/>
              </a:lnSpc>
              <a:spcAft>
                <a:spcPts val="1125"/>
              </a:spcAft>
            </a:pPr>
            <a:r>
              <a:rPr lang="en-US" sz="3200" dirty="0"/>
              <a:t>Auxiliary electrode/counter electrode</a:t>
            </a:r>
          </a:p>
          <a:p>
            <a:pPr>
              <a:lnSpc>
                <a:spcPct val="70000"/>
              </a:lnSpc>
              <a:spcAft>
                <a:spcPts val="1125"/>
              </a:spcAft>
            </a:pPr>
            <a:r>
              <a:rPr lang="en-US" sz="3200" dirty="0"/>
              <a:t>Reference electrode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3E6994-7D5F-DA9C-56F3-8466E6F151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55861-2068-4492-A0DF-ECCF732BE498}" type="slidenum">
              <a:rPr lang="en-US" smtClean="0"/>
              <a:t>9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C36B48-C140-7AF6-F4CF-3DFCD22326D1}"/>
              </a:ext>
            </a:extLst>
          </p:cNvPr>
          <p:cNvSpPr txBox="1"/>
          <p:nvPr/>
        </p:nvSpPr>
        <p:spPr>
          <a:xfrm>
            <a:off x="2778370" y="5715298"/>
            <a:ext cx="68814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https://metrohm-dropsens.com/products/electrodes/modified-screen-printed-electrodes/polypyrrole-modified-screen-printed-carbon-electrode/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67203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imes New Roman-Arial">
      <a:majorFont>
        <a:latin typeface="Times New Roman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imes New Roman-Arial">
      <a:majorFont>
        <a:latin typeface="Times New Roman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1903</TotalTime>
  <Words>1265</Words>
  <Application>Microsoft Office PowerPoint</Application>
  <PresentationFormat>Widescreen</PresentationFormat>
  <Paragraphs>221</Paragraphs>
  <Slides>27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Arial</vt:lpstr>
      <vt:lpstr>Calibri</vt:lpstr>
      <vt:lpstr>Times New Roman</vt:lpstr>
      <vt:lpstr>Office Theme</vt:lpstr>
      <vt:lpstr>1_Office Theme</vt:lpstr>
      <vt:lpstr>PowerPoint Presentation</vt:lpstr>
      <vt:lpstr>PowerPoint Presentation</vt:lpstr>
      <vt:lpstr>Introduction</vt:lpstr>
      <vt:lpstr>Introduction</vt:lpstr>
      <vt:lpstr>PowerPoint Presentation</vt:lpstr>
      <vt:lpstr>PowerPoint Presentation</vt:lpstr>
      <vt:lpstr>Objectives</vt:lpstr>
      <vt:lpstr>Methodology</vt:lpstr>
      <vt:lpstr>Amperometric Glucose Sensor</vt:lpstr>
      <vt:lpstr>Methodology</vt:lpstr>
      <vt:lpstr>Methodology</vt:lpstr>
      <vt:lpstr>Availability of Components</vt:lpstr>
      <vt:lpstr>PowerPoint Presentation</vt:lpstr>
      <vt:lpstr>Real-Time Monitoring System</vt:lpstr>
      <vt:lpstr>Real-Time Monitoring System</vt:lpstr>
      <vt:lpstr>Sensor Communication and Commands</vt:lpstr>
      <vt:lpstr>PCB Board Data Acquisition</vt:lpstr>
      <vt:lpstr>PCB Board Data Acquisition</vt:lpstr>
      <vt:lpstr>Hardware Scalability Up to 12 Sensors</vt:lpstr>
      <vt:lpstr>Expected Results and Testing</vt:lpstr>
      <vt:lpstr>Expected Results and Testing</vt:lpstr>
      <vt:lpstr>Expected Results and Testing</vt:lpstr>
      <vt:lpstr>Expected Results and Testing</vt:lpstr>
      <vt:lpstr>Why We Use myRIO?</vt:lpstr>
      <vt:lpstr>Non-Enzymatic Amperometric Glucose Sensor (Copper &amp; Copper Oxide)</vt:lpstr>
      <vt:lpstr>References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Abdul Wakeel</dc:creator>
  <cp:lastModifiedBy>Abdul Wakeel</cp:lastModifiedBy>
  <cp:revision>157</cp:revision>
  <dcterms:created xsi:type="dcterms:W3CDTF">2023-11-18T20:45:00Z</dcterms:created>
  <dcterms:modified xsi:type="dcterms:W3CDTF">2025-02-11T21:05:15Z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0C62AEB448AA4758B3E2693A2EC56AC8_12</vt:lpwstr>
  </property>
  <property fmtid="{D5CDD505-2E9C-101B-9397-08002B2CF9AE}" pid="3" name="KSOProductBuildVer">
    <vt:lpwstr>1033-12.2.0.18607</vt:lpwstr>
  </property>
</Properties>
</file>